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footer3.xml" ContentType="application/vnd.openxmlformats-officedocument.wordprocessingml.footer+xml"/>
  <Override PartName="/word/header5.xml" ContentType="application/vnd.openxmlformats-officedocument.wordprocessingml.header+xml"/>
  <Override PartName="/word/footer4.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30315E74" w14:textId="77777777" w:rsidR="0092779C" w:rsidRPr="00985E6B" w:rsidRDefault="00C20943" w:rsidP="0092779C">
      <w:r>
        <w:rPr>
          <w:noProof/>
        </w:rPr>
        <w:drawing>
          <wp:anchor distT="0" distB="0" distL="114300" distR="114300" simplePos="0" relativeHeight="251658241" behindDoc="0" locked="0" layoutInCell="1" allowOverlap="1" wp14:anchorId="303161B1" wp14:editId="33AE5A59">
            <wp:simplePos x="0" y="0"/>
            <wp:positionH relativeFrom="column">
              <wp:posOffset>1640205</wp:posOffset>
            </wp:positionH>
            <wp:positionV relativeFrom="paragraph">
              <wp:posOffset>-648970</wp:posOffset>
            </wp:positionV>
            <wp:extent cx="3463290" cy="1480185"/>
            <wp:effectExtent l="0" t="0" r="3810" b="5715"/>
            <wp:wrapNone/>
            <wp:docPr id="10"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3463290" cy="1480185"/>
                    </a:xfrm>
                    <a:prstGeom prst="rect">
                      <a:avLst/>
                    </a:prstGeom>
                    <a:noFill/>
                  </pic:spPr>
                </pic:pic>
              </a:graphicData>
            </a:graphic>
            <wp14:sizeRelH relativeFrom="page">
              <wp14:pctWidth>0</wp14:pctWidth>
            </wp14:sizeRelH>
            <wp14:sizeRelV relativeFrom="page">
              <wp14:pctHeight>0</wp14:pctHeight>
            </wp14:sizeRelV>
          </wp:anchor>
        </w:drawing>
      </w:r>
      <w:r w:rsidR="00405D81" w:rsidRPr="00636E86">
        <w:rPr>
          <w:rFonts w:cs="Arial"/>
          <w:b/>
          <w:color w:val="FFFFFF"/>
          <w:sz w:val="36"/>
          <w:szCs w:val="36"/>
        </w:rPr>
        <w:t>Application</w:t>
      </w:r>
    </w:p>
    <w:p w14:paraId="30315E75" w14:textId="77777777" w:rsidR="009614DF" w:rsidRDefault="009614DF" w:rsidP="0092779C">
      <w:pPr>
        <w:pStyle w:val="Text"/>
        <w:ind w:left="-2410"/>
        <w:rPr>
          <w:rFonts w:ascii="Book Antiqua" w:hAnsi="Book Antiqua" w:cs="Arial"/>
          <w:b/>
          <w:sz w:val="32"/>
          <w:szCs w:val="32"/>
        </w:rPr>
      </w:pPr>
    </w:p>
    <w:p w14:paraId="30315E76" w14:textId="77777777" w:rsidR="009614DF" w:rsidRDefault="009614DF" w:rsidP="0092779C">
      <w:pPr>
        <w:pStyle w:val="Text"/>
        <w:ind w:left="-2410"/>
        <w:rPr>
          <w:rFonts w:ascii="Book Antiqua" w:hAnsi="Book Antiqua" w:cs="Arial"/>
          <w:b/>
          <w:sz w:val="32"/>
          <w:szCs w:val="32"/>
        </w:rPr>
      </w:pPr>
    </w:p>
    <w:p w14:paraId="30315E77" w14:textId="77777777" w:rsidR="00D60B16" w:rsidRPr="00C26ADE" w:rsidRDefault="00D60B16" w:rsidP="0092779C">
      <w:pPr>
        <w:pStyle w:val="Text"/>
        <w:ind w:left="-2410"/>
        <w:rPr>
          <w:rFonts w:ascii="Book Antiqua" w:hAnsi="Book Antiqua" w:cs="Arial"/>
          <w:b/>
          <w:sz w:val="24"/>
          <w:szCs w:val="24"/>
        </w:rPr>
      </w:pPr>
    </w:p>
    <w:p w14:paraId="30315E78" w14:textId="77777777" w:rsidR="0092779C" w:rsidRPr="00C26ADE" w:rsidRDefault="0092779C" w:rsidP="0092779C">
      <w:pPr>
        <w:pStyle w:val="Text"/>
        <w:ind w:left="-2410"/>
        <w:rPr>
          <w:rFonts w:ascii="Verdana" w:hAnsi="Verdana" w:cs="Arial"/>
          <w:b/>
          <w:sz w:val="28"/>
          <w:szCs w:val="28"/>
        </w:rPr>
      </w:pPr>
      <w:r w:rsidRPr="00C26ADE">
        <w:rPr>
          <w:rFonts w:ascii="Verdana" w:hAnsi="Verdana" w:cs="Arial"/>
          <w:b/>
          <w:sz w:val="28"/>
          <w:szCs w:val="28"/>
        </w:rPr>
        <w:t>Application for an Authorised Electronic Money Institution</w:t>
      </w:r>
      <w:r w:rsidRPr="00C26ADE">
        <w:rPr>
          <w:rFonts w:ascii="Verdana" w:hAnsi="Verdana" w:cs="Arial"/>
          <w:b/>
          <w:sz w:val="28"/>
          <w:szCs w:val="28"/>
        </w:rPr>
        <w:br/>
      </w:r>
      <w:r w:rsidRPr="00C26ADE">
        <w:rPr>
          <w:rFonts w:ascii="Verdana" w:hAnsi="Verdana" w:cs="Arial"/>
          <w:b/>
          <w:sz w:val="28"/>
          <w:szCs w:val="28"/>
        </w:rPr>
        <w:br/>
        <w:t>Qualifying holding (Controller) Individual</w:t>
      </w:r>
    </w:p>
    <w:p w14:paraId="30315E79" w14:textId="77777777" w:rsidR="0092779C" w:rsidRPr="00C26ADE" w:rsidRDefault="0092779C" w:rsidP="0092779C">
      <w:pPr>
        <w:ind w:left="-2410"/>
        <w:jc w:val="both"/>
        <w:rPr>
          <w:rFonts w:ascii="Verdana" w:hAnsi="Verdana"/>
          <w:b/>
          <w:sz w:val="22"/>
          <w:szCs w:val="22"/>
        </w:rPr>
      </w:pPr>
      <w:r w:rsidRPr="00C26ADE">
        <w:rPr>
          <w:rFonts w:ascii="Verdana" w:hAnsi="Verdana"/>
          <w:b/>
          <w:sz w:val="22"/>
          <w:szCs w:val="22"/>
        </w:rPr>
        <w:t>Full name of applicant firm</w:t>
      </w:r>
    </w:p>
    <w:tbl>
      <w:tblPr>
        <w:tblW w:w="0" w:type="auto"/>
        <w:tblInd w:w="-2586"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ook w:val="01E0" w:firstRow="1" w:lastRow="1" w:firstColumn="1" w:lastColumn="1" w:noHBand="0" w:noVBand="0"/>
      </w:tblPr>
      <w:tblGrid>
        <w:gridCol w:w="10389"/>
      </w:tblGrid>
      <w:tr w:rsidR="0092779C" w:rsidRPr="00DA2D00" w14:paraId="30315E7B" w14:textId="77777777" w:rsidTr="0061529A">
        <w:trPr>
          <w:trHeight w:val="463"/>
        </w:trPr>
        <w:tc>
          <w:tcPr>
            <w:tcW w:w="10491" w:type="dxa"/>
            <w:shd w:val="clear" w:color="auto" w:fill="auto"/>
          </w:tcPr>
          <w:p w14:paraId="30315E7A" w14:textId="77777777" w:rsidR="0092779C" w:rsidRPr="00DA2D00" w:rsidRDefault="0092779C" w:rsidP="0061529A">
            <w:pPr>
              <w:ind w:left="176"/>
              <w:rPr>
                <w:rFonts w:ascii="Verdana" w:hAnsi="Verdana"/>
              </w:rPr>
            </w:pPr>
            <w:r w:rsidRPr="00DA2D00">
              <w:rPr>
                <w:rFonts w:ascii="Verdana" w:hAnsi="Verdana"/>
              </w:rPr>
              <w:fldChar w:fldCharType="begin">
                <w:ffData>
                  <w:name w:val="Text55"/>
                  <w:enabled/>
                  <w:calcOnExit w:val="0"/>
                  <w:textInput/>
                </w:ffData>
              </w:fldChar>
            </w:r>
            <w:bookmarkStart w:id="0" w:name="Text55"/>
            <w:r w:rsidRPr="00DA2D00">
              <w:rPr>
                <w:rFonts w:ascii="Verdana" w:hAnsi="Verdana"/>
              </w:rPr>
              <w:instrText xml:space="preserve"> FORMTEXT </w:instrText>
            </w:r>
            <w:r w:rsidRPr="00DA2D00">
              <w:rPr>
                <w:rFonts w:ascii="Verdana" w:hAnsi="Verdana"/>
              </w:rPr>
            </w:r>
            <w:r w:rsidRPr="00DA2D00">
              <w:rPr>
                <w:rFonts w:ascii="Verdana" w:hAnsi="Verdana"/>
              </w:rPr>
              <w:fldChar w:fldCharType="separate"/>
            </w:r>
            <w:r w:rsidRPr="00DA2D00">
              <w:rPr>
                <w:rFonts w:ascii="Verdana" w:hAnsi="Verdana"/>
                <w:noProof/>
              </w:rPr>
              <w:t> </w:t>
            </w:r>
            <w:r w:rsidRPr="00DA2D00">
              <w:rPr>
                <w:rFonts w:ascii="Verdana" w:hAnsi="Verdana"/>
                <w:noProof/>
              </w:rPr>
              <w:t> </w:t>
            </w:r>
            <w:r w:rsidRPr="00DA2D00">
              <w:rPr>
                <w:rFonts w:ascii="Verdana" w:hAnsi="Verdana"/>
                <w:noProof/>
              </w:rPr>
              <w:t> </w:t>
            </w:r>
            <w:r w:rsidRPr="00DA2D00">
              <w:rPr>
                <w:rFonts w:ascii="Verdana" w:hAnsi="Verdana"/>
                <w:noProof/>
              </w:rPr>
              <w:t> </w:t>
            </w:r>
            <w:r w:rsidRPr="00DA2D00">
              <w:rPr>
                <w:rFonts w:ascii="Verdana" w:hAnsi="Verdana"/>
                <w:noProof/>
              </w:rPr>
              <w:t> </w:t>
            </w:r>
            <w:r w:rsidRPr="00DA2D00">
              <w:rPr>
                <w:rFonts w:ascii="Verdana" w:hAnsi="Verdana"/>
              </w:rPr>
              <w:fldChar w:fldCharType="end"/>
            </w:r>
            <w:bookmarkEnd w:id="0"/>
          </w:p>
        </w:tc>
      </w:tr>
    </w:tbl>
    <w:p w14:paraId="30315E7C" w14:textId="77777777" w:rsidR="008D4AA2" w:rsidRPr="00636E86" w:rsidRDefault="00C20943" w:rsidP="0099683B">
      <w:pPr>
        <w:pStyle w:val="Text"/>
        <w:ind w:left="-2552"/>
        <w:rPr>
          <w:rFonts w:cs="Arial"/>
          <w:b/>
          <w:color w:val="FFFFFF"/>
          <w:sz w:val="36"/>
          <w:szCs w:val="36"/>
        </w:rPr>
      </w:pPr>
      <w:r>
        <w:rPr>
          <w:noProof/>
        </w:rPr>
        <mc:AlternateContent>
          <mc:Choice Requires="wps">
            <w:drawing>
              <wp:anchor distT="0" distB="0" distL="114300" distR="114300" simplePos="0" relativeHeight="251658240" behindDoc="0" locked="0" layoutInCell="1" allowOverlap="1" wp14:anchorId="303161B3" wp14:editId="5E86E5AD">
                <wp:simplePos x="0" y="0"/>
                <wp:positionH relativeFrom="margin">
                  <wp:align>right</wp:align>
                </wp:positionH>
                <wp:positionV relativeFrom="page">
                  <wp:posOffset>3243943</wp:posOffset>
                </wp:positionV>
                <wp:extent cx="6596743" cy="7119257"/>
                <wp:effectExtent l="0" t="0" r="13970" b="24765"/>
                <wp:wrapNone/>
                <wp:docPr id="9" name="Text Box 1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596743" cy="7119257"/>
                        </a:xfrm>
                        <a:prstGeom prst="rect">
                          <a:avLst/>
                        </a:prstGeom>
                        <a:solidFill>
                          <a:schemeClr val="bg1"/>
                        </a:solidFill>
                        <a:ln w="9525">
                          <a:solidFill>
                            <a:srgbClr val="000000"/>
                          </a:solidFill>
                          <a:miter lim="800000"/>
                          <a:headEnd/>
                          <a:tailEnd/>
                        </a:ln>
                      </wps:spPr>
                      <wps:txbx>
                        <w:txbxContent>
                          <w:p w14:paraId="303161E0" w14:textId="77777777" w:rsidR="00362F03" w:rsidRPr="00DA2D00" w:rsidRDefault="00362F03" w:rsidP="00C26ADE">
                            <w:pPr>
                              <w:spacing w:before="360"/>
                              <w:ind w:left="142" w:right="291" w:firstLine="578"/>
                              <w:rPr>
                                <w:rFonts w:ascii="Verdana" w:hAnsi="Verdana"/>
                                <w:u w:val="single"/>
                              </w:rPr>
                            </w:pPr>
                            <w:r w:rsidRPr="00DA2D00">
                              <w:rPr>
                                <w:rFonts w:ascii="Verdana" w:hAnsi="Verdana"/>
                                <w:b/>
                                <w:sz w:val="22"/>
                                <w:u w:val="single"/>
                              </w:rPr>
                              <w:t>Important information you should read before completing this form</w:t>
                            </w:r>
                          </w:p>
                          <w:p w14:paraId="303161E1" w14:textId="3D27D984" w:rsidR="00B467FE" w:rsidRPr="00AE37BA" w:rsidRDefault="00B467FE" w:rsidP="00C26ADE">
                            <w:pPr>
                              <w:spacing w:line="240" w:lineRule="auto"/>
                              <w:ind w:left="709" w:right="291"/>
                              <w:jc w:val="both"/>
                              <w:rPr>
                                <w:rFonts w:ascii="Verdana" w:hAnsi="Verdana"/>
                                <w:szCs w:val="18"/>
                              </w:rPr>
                            </w:pPr>
                            <w:r w:rsidRPr="00AE37BA">
                              <w:rPr>
                                <w:rFonts w:ascii="Verdana" w:hAnsi="Verdana"/>
                                <w:sz w:val="18"/>
                                <w:szCs w:val="18"/>
                              </w:rPr>
                              <w:t xml:space="preserve">The FCA processes personal data in line with the requirements of The General Data Protection Regulation (EU) 2016/679 and the Data Protection Act 2018. For further information about the way we use the personal data collected in this form, please read our privacy notice available on our website: </w:t>
                            </w:r>
                            <w:hyperlink r:id="rId14" w:history="1">
                              <w:r w:rsidRPr="002C5EC7">
                                <w:rPr>
                                  <w:rStyle w:val="Hyperlink"/>
                                  <w:rFonts w:ascii="Verdana" w:hAnsi="Verdana"/>
                                </w:rPr>
                                <w:t>www.fca.org.uk/privacy</w:t>
                              </w:r>
                            </w:hyperlink>
                            <w:r w:rsidRPr="002C5EC7">
                              <w:rPr>
                                <w:rFonts w:ascii="Verdana" w:hAnsi="Verdana"/>
                                <w:sz w:val="18"/>
                                <w:szCs w:val="18"/>
                              </w:rPr>
                              <w:t xml:space="preserve"> </w:t>
                            </w:r>
                            <w:r>
                              <w:rPr>
                                <w:rFonts w:ascii="Verdana" w:hAnsi="Verdana"/>
                                <w:sz w:val="18"/>
                                <w:szCs w:val="18"/>
                              </w:rPr>
                              <w:t>.</w:t>
                            </w:r>
                          </w:p>
                          <w:p w14:paraId="303161E2" w14:textId="77777777" w:rsidR="00362F03" w:rsidRPr="00D60B16" w:rsidRDefault="00362F03" w:rsidP="00C26ADE">
                            <w:pPr>
                              <w:ind w:left="709" w:right="291"/>
                              <w:jc w:val="both"/>
                              <w:rPr>
                                <w:rFonts w:ascii="Verdana" w:eastAsiaTheme="minorHAnsi" w:hAnsi="Verdana" w:cstheme="minorBidi"/>
                                <w:b/>
                                <w:sz w:val="18"/>
                                <w:szCs w:val="18"/>
                                <w:lang w:eastAsia="en-US"/>
                              </w:rPr>
                            </w:pPr>
                            <w:r w:rsidRPr="00D60B16">
                              <w:rPr>
                                <w:rFonts w:ascii="Verdana" w:eastAsiaTheme="minorHAnsi" w:hAnsi="Verdana" w:cstheme="minorBidi"/>
                                <w:b/>
                                <w:sz w:val="18"/>
                                <w:szCs w:val="18"/>
                                <w:lang w:eastAsia="en-US"/>
                              </w:rPr>
                              <w:t>It is important that you provide accurate and complete information and disclose all relevant information. If you do not, you may be committing a criminal offence and it may increase the time taken to assess your application.</w:t>
                            </w:r>
                          </w:p>
                          <w:p w14:paraId="303161E3" w14:textId="77777777" w:rsidR="00362F03" w:rsidRPr="00DA2D00" w:rsidRDefault="00362F03" w:rsidP="00C26ADE">
                            <w:pPr>
                              <w:spacing w:before="360"/>
                              <w:ind w:left="142" w:right="291" w:firstLine="578"/>
                              <w:jc w:val="both"/>
                              <w:rPr>
                                <w:rFonts w:ascii="Verdana" w:hAnsi="Verdana"/>
                                <w:b/>
                                <w:sz w:val="22"/>
                                <w:u w:val="single"/>
                              </w:rPr>
                            </w:pPr>
                            <w:r w:rsidRPr="00DA2D00">
                              <w:rPr>
                                <w:rFonts w:ascii="Verdana" w:hAnsi="Verdana"/>
                                <w:b/>
                                <w:sz w:val="22"/>
                                <w:u w:val="single"/>
                              </w:rPr>
                              <w:t>Terms in this form</w:t>
                            </w:r>
                          </w:p>
                          <w:p w14:paraId="303161E4" w14:textId="77777777" w:rsidR="00362F03" w:rsidRPr="00DA2D00" w:rsidRDefault="00362F03" w:rsidP="00C26ADE">
                            <w:pPr>
                              <w:spacing w:after="120"/>
                              <w:ind w:left="382" w:right="291" w:firstLine="338"/>
                              <w:jc w:val="both"/>
                              <w:rPr>
                                <w:rFonts w:ascii="Verdana" w:hAnsi="Verdana"/>
                                <w:sz w:val="18"/>
                                <w:szCs w:val="18"/>
                              </w:rPr>
                            </w:pPr>
                            <w:r w:rsidRPr="00DA2D00">
                              <w:rPr>
                                <w:rFonts w:ascii="Verdana" w:hAnsi="Verdana"/>
                                <w:sz w:val="18"/>
                                <w:szCs w:val="18"/>
                              </w:rPr>
                              <w:t>In this form the FCA uses the following terms:</w:t>
                            </w:r>
                          </w:p>
                          <w:p w14:paraId="303161E5" w14:textId="77777777" w:rsidR="00362F03" w:rsidRPr="00B467FE" w:rsidRDefault="00362F03" w:rsidP="00C26ADE">
                            <w:pPr>
                              <w:pStyle w:val="ListParagraph"/>
                              <w:numPr>
                                <w:ilvl w:val="0"/>
                                <w:numId w:val="22"/>
                              </w:numPr>
                              <w:spacing w:before="10" w:after="120" w:line="220" w:lineRule="exact"/>
                              <w:ind w:right="291"/>
                              <w:jc w:val="both"/>
                              <w:rPr>
                                <w:rFonts w:ascii="Verdana" w:hAnsi="Verdana"/>
                                <w:sz w:val="18"/>
                              </w:rPr>
                            </w:pPr>
                            <w:r w:rsidRPr="00B467FE">
                              <w:rPr>
                                <w:rFonts w:ascii="Verdana" w:hAnsi="Verdana"/>
                                <w:b/>
                                <w:sz w:val="18"/>
                              </w:rPr>
                              <w:t xml:space="preserve">‘Applicant’ </w:t>
                            </w:r>
                            <w:r w:rsidRPr="00B467FE">
                              <w:rPr>
                                <w:rFonts w:ascii="Verdana" w:hAnsi="Verdana"/>
                                <w:sz w:val="18"/>
                              </w:rPr>
                              <w:t>or</w:t>
                            </w:r>
                            <w:r w:rsidRPr="00B467FE">
                              <w:rPr>
                                <w:rFonts w:ascii="Verdana" w:hAnsi="Verdana"/>
                                <w:b/>
                                <w:sz w:val="18"/>
                              </w:rPr>
                              <w:t xml:space="preserve"> ‘applicant firm’</w:t>
                            </w:r>
                            <w:r w:rsidRPr="00B467FE">
                              <w:rPr>
                                <w:rFonts w:ascii="Verdana" w:hAnsi="Verdana"/>
                                <w:sz w:val="18"/>
                              </w:rPr>
                              <w:t xml:space="preserve"> refers to the f</w:t>
                            </w:r>
                            <w:r w:rsidR="00B467FE">
                              <w:rPr>
                                <w:rFonts w:ascii="Verdana" w:hAnsi="Verdana"/>
                                <w:sz w:val="18"/>
                              </w:rPr>
                              <w:t>irm applying for authorisation</w:t>
                            </w:r>
                          </w:p>
                          <w:p w14:paraId="303161E6" w14:textId="77777777" w:rsidR="00362F03" w:rsidRPr="00B467FE" w:rsidRDefault="00362F03" w:rsidP="00C26ADE">
                            <w:pPr>
                              <w:pStyle w:val="ListParagraph"/>
                              <w:numPr>
                                <w:ilvl w:val="0"/>
                                <w:numId w:val="22"/>
                              </w:numPr>
                              <w:spacing w:before="10" w:after="120" w:line="220" w:lineRule="exact"/>
                              <w:ind w:right="291"/>
                              <w:jc w:val="both"/>
                              <w:rPr>
                                <w:rFonts w:ascii="Verdana" w:hAnsi="Verdana"/>
                                <w:sz w:val="18"/>
                              </w:rPr>
                            </w:pPr>
                            <w:r w:rsidRPr="00B467FE">
                              <w:rPr>
                                <w:rFonts w:ascii="Verdana" w:hAnsi="Verdana"/>
                                <w:b/>
                                <w:sz w:val="18"/>
                              </w:rPr>
                              <w:t xml:space="preserve">‘Controller’ </w:t>
                            </w:r>
                            <w:r w:rsidRPr="00B467FE">
                              <w:rPr>
                                <w:rFonts w:ascii="Verdana" w:hAnsi="Verdana"/>
                                <w:sz w:val="18"/>
                              </w:rPr>
                              <w:t>means a pe</w:t>
                            </w:r>
                            <w:r w:rsidR="00B467FE">
                              <w:rPr>
                                <w:rFonts w:ascii="Verdana" w:hAnsi="Verdana"/>
                                <w:sz w:val="18"/>
                              </w:rPr>
                              <w:t>rson with a qualifying holding</w:t>
                            </w:r>
                          </w:p>
                          <w:p w14:paraId="303161E7" w14:textId="5635E7DD" w:rsidR="00362F03" w:rsidRPr="00B467FE" w:rsidRDefault="00362F03" w:rsidP="00C26ADE">
                            <w:pPr>
                              <w:pStyle w:val="ListParagraph"/>
                              <w:numPr>
                                <w:ilvl w:val="0"/>
                                <w:numId w:val="22"/>
                              </w:numPr>
                              <w:spacing w:before="10" w:after="120" w:line="220" w:lineRule="exact"/>
                              <w:ind w:right="291"/>
                              <w:jc w:val="both"/>
                              <w:rPr>
                                <w:rFonts w:ascii="Verdana" w:hAnsi="Verdana"/>
                                <w:sz w:val="18"/>
                              </w:rPr>
                            </w:pPr>
                            <w:r w:rsidRPr="00B467FE">
                              <w:rPr>
                                <w:rFonts w:ascii="Verdana" w:hAnsi="Verdana"/>
                                <w:b/>
                                <w:sz w:val="18"/>
                              </w:rPr>
                              <w:t xml:space="preserve">‘EMRs’ </w:t>
                            </w:r>
                            <w:r w:rsidRPr="00B467FE">
                              <w:rPr>
                                <w:rFonts w:ascii="Verdana" w:hAnsi="Verdana"/>
                                <w:sz w:val="18"/>
                              </w:rPr>
                              <w:t>refers to the Electronic Money Regulations 2011</w:t>
                            </w:r>
                            <w:r w:rsidR="00B467FE">
                              <w:rPr>
                                <w:rFonts w:ascii="Verdana" w:hAnsi="Verdana"/>
                                <w:sz w:val="18"/>
                              </w:rPr>
                              <w:t xml:space="preserve"> </w:t>
                            </w:r>
                          </w:p>
                          <w:p w14:paraId="303161E8" w14:textId="77777777" w:rsidR="00362F03" w:rsidRPr="00B467FE" w:rsidRDefault="00362F03" w:rsidP="00C26ADE">
                            <w:pPr>
                              <w:pStyle w:val="ListParagraph"/>
                              <w:numPr>
                                <w:ilvl w:val="0"/>
                                <w:numId w:val="22"/>
                              </w:numPr>
                              <w:spacing w:before="10" w:after="120" w:line="220" w:lineRule="exact"/>
                              <w:ind w:right="291"/>
                              <w:jc w:val="both"/>
                              <w:rPr>
                                <w:rFonts w:ascii="Verdana" w:hAnsi="Verdana"/>
                                <w:sz w:val="18"/>
                              </w:rPr>
                            </w:pPr>
                            <w:r w:rsidRPr="00B467FE">
                              <w:rPr>
                                <w:rStyle w:val="Definedterm"/>
                                <w:rFonts w:ascii="Verdana" w:hAnsi="Verdana"/>
                                <w:b/>
                                <w:i w:val="0"/>
                                <w:sz w:val="18"/>
                              </w:rPr>
                              <w:t xml:space="preserve">‘FCA’, ‘we’, 'our', or ‘us’ </w:t>
                            </w:r>
                            <w:r w:rsidRPr="00B467FE">
                              <w:rPr>
                                <w:rFonts w:ascii="Verdana" w:hAnsi="Verdana"/>
                                <w:sz w:val="18"/>
                              </w:rPr>
                              <w:t>refers to the Financial Conduct Authority</w:t>
                            </w:r>
                          </w:p>
                          <w:p w14:paraId="303161E9" w14:textId="77777777" w:rsidR="00362F03" w:rsidRPr="00B467FE" w:rsidRDefault="00362F03" w:rsidP="00C26ADE">
                            <w:pPr>
                              <w:pStyle w:val="ListParagraph"/>
                              <w:numPr>
                                <w:ilvl w:val="0"/>
                                <w:numId w:val="22"/>
                              </w:numPr>
                              <w:spacing w:before="10" w:after="120" w:line="220" w:lineRule="exact"/>
                              <w:ind w:right="291"/>
                              <w:jc w:val="both"/>
                              <w:rPr>
                                <w:rFonts w:ascii="Verdana" w:hAnsi="Verdana"/>
                                <w:sz w:val="18"/>
                                <w:szCs w:val="18"/>
                              </w:rPr>
                            </w:pPr>
                            <w:r w:rsidRPr="00B467FE">
                              <w:rPr>
                                <w:rFonts w:ascii="Verdana" w:hAnsi="Verdana"/>
                                <w:b/>
                                <w:sz w:val="18"/>
                                <w:szCs w:val="18"/>
                              </w:rPr>
                              <w:t>‘You’</w:t>
                            </w:r>
                            <w:r w:rsidRPr="00B467FE">
                              <w:rPr>
                                <w:rFonts w:ascii="Verdana" w:hAnsi="Verdana"/>
                                <w:sz w:val="18"/>
                                <w:szCs w:val="18"/>
                              </w:rPr>
                              <w:t xml:space="preserve"> refers to the person(s) signing </w:t>
                            </w:r>
                            <w:r w:rsidR="00B467FE">
                              <w:rPr>
                                <w:rFonts w:ascii="Verdana" w:hAnsi="Verdana"/>
                                <w:sz w:val="18"/>
                                <w:szCs w:val="18"/>
                              </w:rPr>
                              <w:t>on behalf of the applicant firm</w:t>
                            </w:r>
                          </w:p>
                          <w:p w14:paraId="303161EA" w14:textId="7977414F" w:rsidR="00362F03" w:rsidRPr="00B467FE" w:rsidRDefault="00362F03" w:rsidP="00C26ADE">
                            <w:pPr>
                              <w:pStyle w:val="ListParagraph"/>
                              <w:numPr>
                                <w:ilvl w:val="0"/>
                                <w:numId w:val="22"/>
                              </w:numPr>
                              <w:spacing w:before="0" w:after="120"/>
                              <w:ind w:right="291"/>
                              <w:jc w:val="both"/>
                              <w:rPr>
                                <w:rFonts w:ascii="Verdana" w:hAnsi="Verdana"/>
                                <w:sz w:val="18"/>
                              </w:rPr>
                            </w:pPr>
                            <w:r w:rsidRPr="00B467FE">
                              <w:rPr>
                                <w:rFonts w:ascii="Verdana" w:hAnsi="Verdana"/>
                                <w:b/>
                                <w:sz w:val="18"/>
                              </w:rPr>
                              <w:t>‘Qualifying holding’</w:t>
                            </w:r>
                            <w:r w:rsidRPr="00B467FE">
                              <w:rPr>
                                <w:rFonts w:ascii="Verdana" w:hAnsi="Verdana"/>
                                <w:sz w:val="18"/>
                              </w:rPr>
                              <w:t xml:space="preserve"> refers to a direct or indirect holding in an undertaking which represents 10% or more of the capital or of the voting rights or which makes it possible to exercise a significant influence over the management of that undertaking as defined in </w:t>
                            </w:r>
                            <w:r w:rsidRPr="005E1474">
                              <w:rPr>
                                <w:rFonts w:ascii="Verdana" w:hAnsi="Verdana"/>
                                <w:sz w:val="18"/>
                                <w:szCs w:val="18"/>
                              </w:rPr>
                              <w:t>Article 4</w:t>
                            </w:r>
                            <w:r w:rsidR="0028615B">
                              <w:rPr>
                                <w:rFonts w:ascii="Verdana" w:hAnsi="Verdana"/>
                                <w:sz w:val="18"/>
                                <w:szCs w:val="18"/>
                              </w:rPr>
                              <w:t>(1)(36)</w:t>
                            </w:r>
                            <w:r w:rsidR="0028615B" w:rsidRPr="005E1474">
                              <w:rPr>
                                <w:rFonts w:ascii="Verdana" w:hAnsi="Verdana"/>
                                <w:sz w:val="18"/>
                                <w:szCs w:val="18"/>
                              </w:rPr>
                              <w:t xml:space="preserve"> of </w:t>
                            </w:r>
                            <w:r w:rsidR="0028615B" w:rsidRPr="00620A38">
                              <w:rPr>
                                <w:rFonts w:ascii="Verdana" w:hAnsi="Verdana"/>
                                <w:sz w:val="18"/>
                                <w:szCs w:val="18"/>
                              </w:rPr>
                              <w:t>Regulation (EU) No 575/2013</w:t>
                            </w:r>
                            <w:r w:rsidR="001403A7">
                              <w:rPr>
                                <w:rFonts w:ascii="Verdana" w:hAnsi="Verdana"/>
                                <w:sz w:val="18"/>
                                <w:szCs w:val="18"/>
                              </w:rPr>
                              <w:t>.</w:t>
                            </w:r>
                          </w:p>
                          <w:p w14:paraId="303161EB" w14:textId="77777777" w:rsidR="00362F03" w:rsidRDefault="00362F03" w:rsidP="00C26ADE">
                            <w:pPr>
                              <w:spacing w:before="0"/>
                              <w:ind w:left="709" w:right="291"/>
                              <w:jc w:val="both"/>
                              <w:rPr>
                                <w:rFonts w:ascii="Verdana" w:hAnsi="Verdana"/>
                                <w:b/>
                                <w:sz w:val="22"/>
                                <w:u w:val="single"/>
                              </w:rPr>
                            </w:pPr>
                          </w:p>
                          <w:p w14:paraId="303161EC" w14:textId="77777777" w:rsidR="00362F03" w:rsidRPr="006C01DA" w:rsidRDefault="00362F03" w:rsidP="00C26ADE">
                            <w:pPr>
                              <w:spacing w:before="0"/>
                              <w:ind w:left="709" w:right="291"/>
                              <w:rPr>
                                <w:rFonts w:ascii="Verdana" w:hAnsi="Verdana"/>
                                <w:sz w:val="18"/>
                              </w:rPr>
                            </w:pPr>
                            <w:r w:rsidRPr="00DA2D00">
                              <w:rPr>
                                <w:rFonts w:ascii="Verdana" w:hAnsi="Verdana"/>
                                <w:b/>
                                <w:sz w:val="22"/>
                                <w:u w:val="single"/>
                              </w:rPr>
                              <w:t>Purpose of this form</w:t>
                            </w:r>
                          </w:p>
                          <w:p w14:paraId="303161ED" w14:textId="77777777" w:rsidR="00362F03" w:rsidRPr="007B39CA" w:rsidRDefault="00362F03" w:rsidP="00C26ADE">
                            <w:pPr>
                              <w:tabs>
                                <w:tab w:val="left" w:pos="993"/>
                                <w:tab w:val="left" w:pos="1560"/>
                              </w:tabs>
                              <w:spacing w:before="40" w:after="200" w:line="240" w:lineRule="exact"/>
                              <w:ind w:left="709" w:right="291" w:hanging="6"/>
                              <w:jc w:val="both"/>
                              <w:rPr>
                                <w:rFonts w:ascii="Verdana" w:eastAsiaTheme="minorHAnsi" w:hAnsi="Verdana" w:cs="Arial"/>
                                <w:sz w:val="18"/>
                                <w:szCs w:val="18"/>
                                <w:lang w:eastAsia="en-US"/>
                              </w:rPr>
                            </w:pPr>
                            <w:r w:rsidRPr="007B39CA">
                              <w:rPr>
                                <w:rFonts w:ascii="Verdana" w:eastAsiaTheme="minorHAnsi" w:hAnsi="Verdana" w:cs="Arial"/>
                                <w:sz w:val="18"/>
                                <w:szCs w:val="18"/>
                                <w:lang w:eastAsia="en-US"/>
                              </w:rPr>
                              <w:t>This form collects information about the individual controller who has a qualifying holding in the applicant firm.</w:t>
                            </w:r>
                          </w:p>
                          <w:p w14:paraId="303161EE" w14:textId="77777777" w:rsidR="00362F03" w:rsidRPr="00DA2D00" w:rsidRDefault="00362F03">
                            <w:pPr>
                              <w:spacing w:before="180" w:line="240" w:lineRule="exact"/>
                              <w:ind w:left="993" w:right="310" w:hanging="284"/>
                              <w:rPr>
                                <w:rFonts w:ascii="Verdana" w:hAnsi="Verdana"/>
                              </w:rPr>
                            </w:pPr>
                          </w:p>
                        </w:txbxContent>
                      </wps:txbx>
                      <wps:bodyPr rot="0" vert="horz" wrap="square" lIns="0" tIns="10800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303161B3" id="_x0000_t202" coordsize="21600,21600" o:spt="202" path="m,l,21600r21600,l21600,xe">
                <v:stroke joinstyle="miter"/>
                <v:path gradientshapeok="t" o:connecttype="rect"/>
              </v:shapetype>
              <v:shape id="Text Box 10" o:spid="_x0000_s1026" type="#_x0000_t202" style="position:absolute;left:0;text-align:left;margin-left:468.25pt;margin-top:255.45pt;width:519.45pt;height:560.55pt;z-index:251658240;visibility:visible;mso-wrap-style:square;mso-width-percent:0;mso-height-percent:0;mso-wrap-distance-left:9pt;mso-wrap-distance-top:0;mso-wrap-distance-right:9pt;mso-wrap-distance-bottom:0;mso-position-horizontal:right;mso-position-horizontal-relative:margin;mso-position-vertical:absolute;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iCD/IQIAACgEAAAOAAAAZHJzL2Uyb0RvYy54bWysU9tu2zAMfR+wfxD0vjrOkqYx4hRdug4D&#10;ugvQ7QNkWbaFyaJGKbG7rx8lJ+navQ3zg0Ba1CF5eLi5HnvDDgq9Blvy/GLGmbISam3bkn//dvfm&#10;ijMfhK2FAatK/qg8v96+frUZXKHm0IGpFTICsb4YXMm7EFyRZV52qhf+ApyydNkA9iKQi21WoxgI&#10;vTfZfDa7zAbA2iFI5T39vZ0u+TbhN42S4UvTeBWYKTnVFtKJ6azimW03omhRuE7LYxniH6rohbaU&#10;9Ax1K4Jge9R/QfVaInhowoWEPoOm0VKlHqibfPaim4dOOJV6IXK8O9Pk/x+s/Hx4cF+RhfEdjDTA&#10;1IR39yB/eGZh1wnbqhtEGDolakqcR8qywfni+DRS7QsfQarhE9Q0ZLEPkIDGBvvICvXJCJ0G8Hgm&#10;XY2BSfp5uVxfrhZvOZN0t8rz9Xy5SjlEcXru0IcPCnoWjZIjTTXBi8O9D7EcUZxCYjYPRtd32pjk&#10;RCWpnUF2EKSBqp0aeBFlLBtKvl7OlxMBzxCwrc7vZ+k71vcsUa8DKdnovuRX5yBRRNre2zrpLAht&#10;JpsqNvbIY6RuIjGM1UiBkc8K6kdiFGFSLG0YGR3gL84GUmvJ/c+9QMWZ+WhpKlHaychnMTlnmLx1&#10;vliQUyVnsVzNyRFWEk7Jw8nchWkf9g5121GaSQQWbmiMjU4EP5V0LJrkmHg/rk7U+59+inpa8O1v&#10;AAAA//8DAFBLAwQUAAYACAAAACEA2IBlCuEAAAAKAQAADwAAAGRycy9kb3ducmV2LnhtbEyPwU7D&#10;MBBE70j8g7VI3KjdVq1KiFMBEkJCgoq2h3LbxEuSYq+j2G0DX497gtusZjT7Jl8Ozooj9aH1rGE8&#10;UiCIK29arjVsN083CxAhIhu0nknDNwVYFpcXOWbGn/idjutYi1TCIUMNTYxdJmWoGnIYRr4jTt6n&#10;7x3GdPa1ND2eUrmzcqLUXDpsOX1osKPHhqqv9cFpWD3g7EU9tyVvhr392P28vvE+an19NdzfgYg0&#10;xL8wnPETOhSJqfQHNkFYDWlI1DAbq1sQZ1tNF0mVSc2nEwWyyOX/CcUvAAAA//8DAFBLAQItABQA&#10;BgAIAAAAIQC2gziS/gAAAOEBAAATAAAAAAAAAAAAAAAAAAAAAABbQ29udGVudF9UeXBlc10ueG1s&#10;UEsBAi0AFAAGAAgAAAAhADj9If/WAAAAlAEAAAsAAAAAAAAAAAAAAAAALwEAAF9yZWxzLy5yZWxz&#10;UEsBAi0AFAAGAAgAAAAhANGIIP8hAgAAKAQAAA4AAAAAAAAAAAAAAAAALgIAAGRycy9lMm9Eb2Mu&#10;eG1sUEsBAi0AFAAGAAgAAAAhANiAZQrhAAAACgEAAA8AAAAAAAAAAAAAAAAAewQAAGRycy9kb3du&#10;cmV2LnhtbFBLBQYAAAAABAAEAPMAAACJBQAAAAA=&#10;" fillcolor="white [3212]">
                <v:textbox inset="0,3mm">
                  <w:txbxContent>
                    <w:p w14:paraId="303161E0" w14:textId="77777777" w:rsidR="00362F03" w:rsidRPr="00DA2D00" w:rsidRDefault="00362F03" w:rsidP="00C26ADE">
                      <w:pPr>
                        <w:spacing w:before="360"/>
                        <w:ind w:left="142" w:right="291" w:firstLine="578"/>
                        <w:rPr>
                          <w:rFonts w:ascii="Verdana" w:hAnsi="Verdana"/>
                          <w:u w:val="single"/>
                        </w:rPr>
                      </w:pPr>
                      <w:r w:rsidRPr="00DA2D00">
                        <w:rPr>
                          <w:rFonts w:ascii="Verdana" w:hAnsi="Verdana"/>
                          <w:b/>
                          <w:sz w:val="22"/>
                          <w:u w:val="single"/>
                        </w:rPr>
                        <w:t>Important information you should read before completing this form</w:t>
                      </w:r>
                    </w:p>
                    <w:p w14:paraId="303161E1" w14:textId="3D27D984" w:rsidR="00B467FE" w:rsidRPr="00AE37BA" w:rsidRDefault="00B467FE" w:rsidP="00C26ADE">
                      <w:pPr>
                        <w:spacing w:line="240" w:lineRule="auto"/>
                        <w:ind w:left="709" w:right="291"/>
                        <w:jc w:val="both"/>
                        <w:rPr>
                          <w:rFonts w:ascii="Verdana" w:hAnsi="Verdana"/>
                          <w:szCs w:val="18"/>
                        </w:rPr>
                      </w:pPr>
                      <w:r w:rsidRPr="00AE37BA">
                        <w:rPr>
                          <w:rFonts w:ascii="Verdana" w:hAnsi="Verdana"/>
                          <w:sz w:val="18"/>
                          <w:szCs w:val="18"/>
                        </w:rPr>
                        <w:t xml:space="preserve">The FCA processes personal data in line with the requirements of The General Data Protection Regulation (EU) 2016/679 and the Data Protection Act 2018. For further information about the way we use the personal data collected in this form, please read our privacy notice available on our website: </w:t>
                      </w:r>
                      <w:hyperlink r:id="rId15" w:history="1">
                        <w:r w:rsidRPr="002C5EC7">
                          <w:rPr>
                            <w:rStyle w:val="Hyperlink"/>
                            <w:rFonts w:ascii="Verdana" w:hAnsi="Verdana"/>
                          </w:rPr>
                          <w:t>www.fca.org.uk/privacy</w:t>
                        </w:r>
                      </w:hyperlink>
                      <w:r w:rsidRPr="002C5EC7">
                        <w:rPr>
                          <w:rFonts w:ascii="Verdana" w:hAnsi="Verdana"/>
                          <w:sz w:val="18"/>
                          <w:szCs w:val="18"/>
                        </w:rPr>
                        <w:t xml:space="preserve"> </w:t>
                      </w:r>
                      <w:r>
                        <w:rPr>
                          <w:rFonts w:ascii="Verdana" w:hAnsi="Verdana"/>
                          <w:sz w:val="18"/>
                          <w:szCs w:val="18"/>
                        </w:rPr>
                        <w:t>.</w:t>
                      </w:r>
                    </w:p>
                    <w:p w14:paraId="303161E2" w14:textId="77777777" w:rsidR="00362F03" w:rsidRPr="00D60B16" w:rsidRDefault="00362F03" w:rsidP="00C26ADE">
                      <w:pPr>
                        <w:ind w:left="709" w:right="291"/>
                        <w:jc w:val="both"/>
                        <w:rPr>
                          <w:rFonts w:ascii="Verdana" w:eastAsiaTheme="minorHAnsi" w:hAnsi="Verdana" w:cstheme="minorBidi"/>
                          <w:b/>
                          <w:sz w:val="18"/>
                          <w:szCs w:val="18"/>
                          <w:lang w:eastAsia="en-US"/>
                        </w:rPr>
                      </w:pPr>
                      <w:r w:rsidRPr="00D60B16">
                        <w:rPr>
                          <w:rFonts w:ascii="Verdana" w:eastAsiaTheme="minorHAnsi" w:hAnsi="Verdana" w:cstheme="minorBidi"/>
                          <w:b/>
                          <w:sz w:val="18"/>
                          <w:szCs w:val="18"/>
                          <w:lang w:eastAsia="en-US"/>
                        </w:rPr>
                        <w:t>It is important that you provide accurate and complete information and disclose all relevant information. If you do not, you may be committing a criminal offence and it may increase the time taken to assess your application.</w:t>
                      </w:r>
                    </w:p>
                    <w:p w14:paraId="303161E3" w14:textId="77777777" w:rsidR="00362F03" w:rsidRPr="00DA2D00" w:rsidRDefault="00362F03" w:rsidP="00C26ADE">
                      <w:pPr>
                        <w:spacing w:before="360"/>
                        <w:ind w:left="142" w:right="291" w:firstLine="578"/>
                        <w:jc w:val="both"/>
                        <w:rPr>
                          <w:rFonts w:ascii="Verdana" w:hAnsi="Verdana"/>
                          <w:b/>
                          <w:sz w:val="22"/>
                          <w:u w:val="single"/>
                        </w:rPr>
                      </w:pPr>
                      <w:r w:rsidRPr="00DA2D00">
                        <w:rPr>
                          <w:rFonts w:ascii="Verdana" w:hAnsi="Verdana"/>
                          <w:b/>
                          <w:sz w:val="22"/>
                          <w:u w:val="single"/>
                        </w:rPr>
                        <w:t>Terms in this form</w:t>
                      </w:r>
                    </w:p>
                    <w:p w14:paraId="303161E4" w14:textId="77777777" w:rsidR="00362F03" w:rsidRPr="00DA2D00" w:rsidRDefault="00362F03" w:rsidP="00C26ADE">
                      <w:pPr>
                        <w:spacing w:after="120"/>
                        <w:ind w:left="382" w:right="291" w:firstLine="338"/>
                        <w:jc w:val="both"/>
                        <w:rPr>
                          <w:rFonts w:ascii="Verdana" w:hAnsi="Verdana"/>
                          <w:sz w:val="18"/>
                          <w:szCs w:val="18"/>
                        </w:rPr>
                      </w:pPr>
                      <w:r w:rsidRPr="00DA2D00">
                        <w:rPr>
                          <w:rFonts w:ascii="Verdana" w:hAnsi="Verdana"/>
                          <w:sz w:val="18"/>
                          <w:szCs w:val="18"/>
                        </w:rPr>
                        <w:t>In this form the FCA uses the following terms:</w:t>
                      </w:r>
                    </w:p>
                    <w:p w14:paraId="303161E5" w14:textId="77777777" w:rsidR="00362F03" w:rsidRPr="00B467FE" w:rsidRDefault="00362F03" w:rsidP="00C26ADE">
                      <w:pPr>
                        <w:pStyle w:val="ListParagraph"/>
                        <w:numPr>
                          <w:ilvl w:val="0"/>
                          <w:numId w:val="22"/>
                        </w:numPr>
                        <w:spacing w:before="10" w:after="120" w:line="220" w:lineRule="exact"/>
                        <w:ind w:right="291"/>
                        <w:jc w:val="both"/>
                        <w:rPr>
                          <w:rFonts w:ascii="Verdana" w:hAnsi="Verdana"/>
                          <w:sz w:val="18"/>
                        </w:rPr>
                      </w:pPr>
                      <w:r w:rsidRPr="00B467FE">
                        <w:rPr>
                          <w:rFonts w:ascii="Verdana" w:hAnsi="Verdana"/>
                          <w:b/>
                          <w:sz w:val="18"/>
                        </w:rPr>
                        <w:t xml:space="preserve">‘Applicant’ </w:t>
                      </w:r>
                      <w:r w:rsidRPr="00B467FE">
                        <w:rPr>
                          <w:rFonts w:ascii="Verdana" w:hAnsi="Verdana"/>
                          <w:sz w:val="18"/>
                        </w:rPr>
                        <w:t>or</w:t>
                      </w:r>
                      <w:r w:rsidRPr="00B467FE">
                        <w:rPr>
                          <w:rFonts w:ascii="Verdana" w:hAnsi="Verdana"/>
                          <w:b/>
                          <w:sz w:val="18"/>
                        </w:rPr>
                        <w:t xml:space="preserve"> ‘applicant firm’</w:t>
                      </w:r>
                      <w:r w:rsidRPr="00B467FE">
                        <w:rPr>
                          <w:rFonts w:ascii="Verdana" w:hAnsi="Verdana"/>
                          <w:sz w:val="18"/>
                        </w:rPr>
                        <w:t xml:space="preserve"> refers to the f</w:t>
                      </w:r>
                      <w:r w:rsidR="00B467FE">
                        <w:rPr>
                          <w:rFonts w:ascii="Verdana" w:hAnsi="Verdana"/>
                          <w:sz w:val="18"/>
                        </w:rPr>
                        <w:t>irm applying for authorisation</w:t>
                      </w:r>
                    </w:p>
                    <w:p w14:paraId="303161E6" w14:textId="77777777" w:rsidR="00362F03" w:rsidRPr="00B467FE" w:rsidRDefault="00362F03" w:rsidP="00C26ADE">
                      <w:pPr>
                        <w:pStyle w:val="ListParagraph"/>
                        <w:numPr>
                          <w:ilvl w:val="0"/>
                          <w:numId w:val="22"/>
                        </w:numPr>
                        <w:spacing w:before="10" w:after="120" w:line="220" w:lineRule="exact"/>
                        <w:ind w:right="291"/>
                        <w:jc w:val="both"/>
                        <w:rPr>
                          <w:rFonts w:ascii="Verdana" w:hAnsi="Verdana"/>
                          <w:sz w:val="18"/>
                        </w:rPr>
                      </w:pPr>
                      <w:r w:rsidRPr="00B467FE">
                        <w:rPr>
                          <w:rFonts w:ascii="Verdana" w:hAnsi="Verdana"/>
                          <w:b/>
                          <w:sz w:val="18"/>
                        </w:rPr>
                        <w:t xml:space="preserve">‘Controller’ </w:t>
                      </w:r>
                      <w:r w:rsidRPr="00B467FE">
                        <w:rPr>
                          <w:rFonts w:ascii="Verdana" w:hAnsi="Verdana"/>
                          <w:sz w:val="18"/>
                        </w:rPr>
                        <w:t>means a pe</w:t>
                      </w:r>
                      <w:r w:rsidR="00B467FE">
                        <w:rPr>
                          <w:rFonts w:ascii="Verdana" w:hAnsi="Verdana"/>
                          <w:sz w:val="18"/>
                        </w:rPr>
                        <w:t>rson with a qualifying holding</w:t>
                      </w:r>
                    </w:p>
                    <w:p w14:paraId="303161E7" w14:textId="5635E7DD" w:rsidR="00362F03" w:rsidRPr="00B467FE" w:rsidRDefault="00362F03" w:rsidP="00C26ADE">
                      <w:pPr>
                        <w:pStyle w:val="ListParagraph"/>
                        <w:numPr>
                          <w:ilvl w:val="0"/>
                          <w:numId w:val="22"/>
                        </w:numPr>
                        <w:spacing w:before="10" w:after="120" w:line="220" w:lineRule="exact"/>
                        <w:ind w:right="291"/>
                        <w:jc w:val="both"/>
                        <w:rPr>
                          <w:rFonts w:ascii="Verdana" w:hAnsi="Verdana"/>
                          <w:sz w:val="18"/>
                        </w:rPr>
                      </w:pPr>
                      <w:r w:rsidRPr="00B467FE">
                        <w:rPr>
                          <w:rFonts w:ascii="Verdana" w:hAnsi="Verdana"/>
                          <w:b/>
                          <w:sz w:val="18"/>
                        </w:rPr>
                        <w:t xml:space="preserve">‘EMRs’ </w:t>
                      </w:r>
                      <w:r w:rsidRPr="00B467FE">
                        <w:rPr>
                          <w:rFonts w:ascii="Verdana" w:hAnsi="Verdana"/>
                          <w:sz w:val="18"/>
                        </w:rPr>
                        <w:t>refers to the Electronic Money Regulations 2011</w:t>
                      </w:r>
                      <w:r w:rsidR="00B467FE">
                        <w:rPr>
                          <w:rFonts w:ascii="Verdana" w:hAnsi="Verdana"/>
                          <w:sz w:val="18"/>
                        </w:rPr>
                        <w:t xml:space="preserve"> </w:t>
                      </w:r>
                    </w:p>
                    <w:p w14:paraId="303161E8" w14:textId="77777777" w:rsidR="00362F03" w:rsidRPr="00B467FE" w:rsidRDefault="00362F03" w:rsidP="00C26ADE">
                      <w:pPr>
                        <w:pStyle w:val="ListParagraph"/>
                        <w:numPr>
                          <w:ilvl w:val="0"/>
                          <w:numId w:val="22"/>
                        </w:numPr>
                        <w:spacing w:before="10" w:after="120" w:line="220" w:lineRule="exact"/>
                        <w:ind w:right="291"/>
                        <w:jc w:val="both"/>
                        <w:rPr>
                          <w:rFonts w:ascii="Verdana" w:hAnsi="Verdana"/>
                          <w:sz w:val="18"/>
                        </w:rPr>
                      </w:pPr>
                      <w:r w:rsidRPr="00B467FE">
                        <w:rPr>
                          <w:rStyle w:val="Definedterm"/>
                          <w:rFonts w:ascii="Verdana" w:hAnsi="Verdana"/>
                          <w:b/>
                          <w:i w:val="0"/>
                          <w:sz w:val="18"/>
                        </w:rPr>
                        <w:t xml:space="preserve">‘FCA’, ‘we’, 'our', or ‘us’ </w:t>
                      </w:r>
                      <w:r w:rsidRPr="00B467FE">
                        <w:rPr>
                          <w:rFonts w:ascii="Verdana" w:hAnsi="Verdana"/>
                          <w:sz w:val="18"/>
                        </w:rPr>
                        <w:t>refers to the Financial Conduct Authority</w:t>
                      </w:r>
                    </w:p>
                    <w:p w14:paraId="303161E9" w14:textId="77777777" w:rsidR="00362F03" w:rsidRPr="00B467FE" w:rsidRDefault="00362F03" w:rsidP="00C26ADE">
                      <w:pPr>
                        <w:pStyle w:val="ListParagraph"/>
                        <w:numPr>
                          <w:ilvl w:val="0"/>
                          <w:numId w:val="22"/>
                        </w:numPr>
                        <w:spacing w:before="10" w:after="120" w:line="220" w:lineRule="exact"/>
                        <w:ind w:right="291"/>
                        <w:jc w:val="both"/>
                        <w:rPr>
                          <w:rFonts w:ascii="Verdana" w:hAnsi="Verdana"/>
                          <w:sz w:val="18"/>
                          <w:szCs w:val="18"/>
                        </w:rPr>
                      </w:pPr>
                      <w:r w:rsidRPr="00B467FE">
                        <w:rPr>
                          <w:rFonts w:ascii="Verdana" w:hAnsi="Verdana"/>
                          <w:b/>
                          <w:sz w:val="18"/>
                          <w:szCs w:val="18"/>
                        </w:rPr>
                        <w:t>‘You’</w:t>
                      </w:r>
                      <w:r w:rsidRPr="00B467FE">
                        <w:rPr>
                          <w:rFonts w:ascii="Verdana" w:hAnsi="Verdana"/>
                          <w:sz w:val="18"/>
                          <w:szCs w:val="18"/>
                        </w:rPr>
                        <w:t xml:space="preserve"> refers to the person(s) signing </w:t>
                      </w:r>
                      <w:r w:rsidR="00B467FE">
                        <w:rPr>
                          <w:rFonts w:ascii="Verdana" w:hAnsi="Verdana"/>
                          <w:sz w:val="18"/>
                          <w:szCs w:val="18"/>
                        </w:rPr>
                        <w:t>on behalf of the applicant firm</w:t>
                      </w:r>
                    </w:p>
                    <w:p w14:paraId="303161EA" w14:textId="7977414F" w:rsidR="00362F03" w:rsidRPr="00B467FE" w:rsidRDefault="00362F03" w:rsidP="00C26ADE">
                      <w:pPr>
                        <w:pStyle w:val="ListParagraph"/>
                        <w:numPr>
                          <w:ilvl w:val="0"/>
                          <w:numId w:val="22"/>
                        </w:numPr>
                        <w:spacing w:before="0" w:after="120"/>
                        <w:ind w:right="291"/>
                        <w:jc w:val="both"/>
                        <w:rPr>
                          <w:rFonts w:ascii="Verdana" w:hAnsi="Verdana"/>
                          <w:sz w:val="18"/>
                        </w:rPr>
                      </w:pPr>
                      <w:r w:rsidRPr="00B467FE">
                        <w:rPr>
                          <w:rFonts w:ascii="Verdana" w:hAnsi="Verdana"/>
                          <w:b/>
                          <w:sz w:val="18"/>
                        </w:rPr>
                        <w:t>‘Qualifying holding’</w:t>
                      </w:r>
                      <w:r w:rsidRPr="00B467FE">
                        <w:rPr>
                          <w:rFonts w:ascii="Verdana" w:hAnsi="Verdana"/>
                          <w:sz w:val="18"/>
                        </w:rPr>
                        <w:t xml:space="preserve"> refers to a direct or indirect holding in an undertaking which represents 10% or more of the capital or of the voting rights or which makes it possible to exercise a significant influence over the management of that undertaking as defined in </w:t>
                      </w:r>
                      <w:r w:rsidRPr="005E1474">
                        <w:rPr>
                          <w:rFonts w:ascii="Verdana" w:hAnsi="Verdana"/>
                          <w:sz w:val="18"/>
                          <w:szCs w:val="18"/>
                        </w:rPr>
                        <w:t>Article 4</w:t>
                      </w:r>
                      <w:r w:rsidR="0028615B">
                        <w:rPr>
                          <w:rFonts w:ascii="Verdana" w:hAnsi="Verdana"/>
                          <w:sz w:val="18"/>
                          <w:szCs w:val="18"/>
                        </w:rPr>
                        <w:t>(1)(36)</w:t>
                      </w:r>
                      <w:r w:rsidR="0028615B" w:rsidRPr="005E1474">
                        <w:rPr>
                          <w:rFonts w:ascii="Verdana" w:hAnsi="Verdana"/>
                          <w:sz w:val="18"/>
                          <w:szCs w:val="18"/>
                        </w:rPr>
                        <w:t xml:space="preserve"> of </w:t>
                      </w:r>
                      <w:r w:rsidR="0028615B" w:rsidRPr="00620A38">
                        <w:rPr>
                          <w:rFonts w:ascii="Verdana" w:hAnsi="Verdana"/>
                          <w:sz w:val="18"/>
                          <w:szCs w:val="18"/>
                        </w:rPr>
                        <w:t>Regulation (EU) No 575/2013</w:t>
                      </w:r>
                      <w:r w:rsidR="001403A7">
                        <w:rPr>
                          <w:rFonts w:ascii="Verdana" w:hAnsi="Verdana"/>
                          <w:sz w:val="18"/>
                          <w:szCs w:val="18"/>
                        </w:rPr>
                        <w:t>.</w:t>
                      </w:r>
                    </w:p>
                    <w:p w14:paraId="303161EB" w14:textId="77777777" w:rsidR="00362F03" w:rsidRDefault="00362F03" w:rsidP="00C26ADE">
                      <w:pPr>
                        <w:spacing w:before="0"/>
                        <w:ind w:left="709" w:right="291"/>
                        <w:jc w:val="both"/>
                        <w:rPr>
                          <w:rFonts w:ascii="Verdana" w:hAnsi="Verdana"/>
                          <w:b/>
                          <w:sz w:val="22"/>
                          <w:u w:val="single"/>
                        </w:rPr>
                      </w:pPr>
                    </w:p>
                    <w:p w14:paraId="303161EC" w14:textId="77777777" w:rsidR="00362F03" w:rsidRPr="006C01DA" w:rsidRDefault="00362F03" w:rsidP="00C26ADE">
                      <w:pPr>
                        <w:spacing w:before="0"/>
                        <w:ind w:left="709" w:right="291"/>
                        <w:rPr>
                          <w:rFonts w:ascii="Verdana" w:hAnsi="Verdana"/>
                          <w:sz w:val="18"/>
                        </w:rPr>
                      </w:pPr>
                      <w:r w:rsidRPr="00DA2D00">
                        <w:rPr>
                          <w:rFonts w:ascii="Verdana" w:hAnsi="Verdana"/>
                          <w:b/>
                          <w:sz w:val="22"/>
                          <w:u w:val="single"/>
                        </w:rPr>
                        <w:t>Purpose of this form</w:t>
                      </w:r>
                    </w:p>
                    <w:p w14:paraId="303161ED" w14:textId="77777777" w:rsidR="00362F03" w:rsidRPr="007B39CA" w:rsidRDefault="00362F03" w:rsidP="00C26ADE">
                      <w:pPr>
                        <w:tabs>
                          <w:tab w:val="left" w:pos="993"/>
                          <w:tab w:val="left" w:pos="1560"/>
                        </w:tabs>
                        <w:spacing w:before="40" w:after="200" w:line="240" w:lineRule="exact"/>
                        <w:ind w:left="709" w:right="291" w:hanging="6"/>
                        <w:jc w:val="both"/>
                        <w:rPr>
                          <w:rFonts w:ascii="Verdana" w:eastAsiaTheme="minorHAnsi" w:hAnsi="Verdana" w:cs="Arial"/>
                          <w:sz w:val="18"/>
                          <w:szCs w:val="18"/>
                          <w:lang w:eastAsia="en-US"/>
                        </w:rPr>
                      </w:pPr>
                      <w:r w:rsidRPr="007B39CA">
                        <w:rPr>
                          <w:rFonts w:ascii="Verdana" w:eastAsiaTheme="minorHAnsi" w:hAnsi="Verdana" w:cs="Arial"/>
                          <w:sz w:val="18"/>
                          <w:szCs w:val="18"/>
                          <w:lang w:eastAsia="en-US"/>
                        </w:rPr>
                        <w:t>This form collects information about the individual controller who has a qualifying holding in the applicant firm.</w:t>
                      </w:r>
                    </w:p>
                    <w:p w14:paraId="303161EE" w14:textId="77777777" w:rsidR="00362F03" w:rsidRPr="00DA2D00" w:rsidRDefault="00362F03">
                      <w:pPr>
                        <w:spacing w:before="180" w:line="240" w:lineRule="exact"/>
                        <w:ind w:left="993" w:right="310" w:hanging="284"/>
                        <w:rPr>
                          <w:rFonts w:ascii="Verdana" w:hAnsi="Verdana"/>
                        </w:rPr>
                      </w:pPr>
                    </w:p>
                  </w:txbxContent>
                </v:textbox>
                <w10:wrap anchorx="margin" anchory="page"/>
              </v:shape>
            </w:pict>
          </mc:Fallback>
        </mc:AlternateContent>
      </w:r>
    </w:p>
    <w:p w14:paraId="30315E7D" w14:textId="77777777" w:rsidR="00D87E57" w:rsidRDefault="00D87E57" w:rsidP="00D87E57">
      <w:pPr>
        <w:pStyle w:val="Question"/>
        <w:tabs>
          <w:tab w:val="clear" w:pos="284"/>
          <w:tab w:val="left" w:pos="1418"/>
          <w:tab w:val="left" w:pos="2552"/>
        </w:tabs>
        <w:spacing w:before="0" w:after="0"/>
        <w:ind w:left="28" w:firstLine="0"/>
      </w:pPr>
    </w:p>
    <w:p w14:paraId="30315E7E" w14:textId="77777777" w:rsidR="005E495D" w:rsidRDefault="005E495D" w:rsidP="00D87E57">
      <w:pPr>
        <w:pStyle w:val="Question"/>
        <w:tabs>
          <w:tab w:val="clear" w:pos="284"/>
          <w:tab w:val="left" w:pos="1418"/>
          <w:tab w:val="left" w:pos="2552"/>
        </w:tabs>
        <w:spacing w:before="0" w:after="0"/>
        <w:ind w:left="28" w:firstLine="0"/>
      </w:pPr>
    </w:p>
    <w:p w14:paraId="30315E7F" w14:textId="77777777" w:rsidR="005E495D" w:rsidRDefault="005E495D">
      <w:pPr>
        <w:pStyle w:val="Answer"/>
        <w:tabs>
          <w:tab w:val="clear" w:pos="-142"/>
          <w:tab w:val="clear" w:pos="284"/>
        </w:tabs>
        <w:spacing w:before="120" w:after="0" w:line="260" w:lineRule="exact"/>
        <w:outlineLvl w:val="9"/>
      </w:pPr>
    </w:p>
    <w:p w14:paraId="30315E80" w14:textId="77777777" w:rsidR="005E495D" w:rsidRDefault="005E495D">
      <w:pPr>
        <w:pStyle w:val="Answer"/>
        <w:tabs>
          <w:tab w:val="clear" w:pos="-142"/>
          <w:tab w:val="clear" w:pos="284"/>
        </w:tabs>
        <w:spacing w:before="120" w:after="0" w:line="260" w:lineRule="exact"/>
        <w:outlineLvl w:val="9"/>
      </w:pPr>
    </w:p>
    <w:p w14:paraId="30315E81" w14:textId="77777777" w:rsidR="005E495D" w:rsidRDefault="005E495D">
      <w:pPr>
        <w:pStyle w:val="Answer"/>
        <w:tabs>
          <w:tab w:val="clear" w:pos="-142"/>
          <w:tab w:val="clear" w:pos="284"/>
        </w:tabs>
        <w:spacing w:before="120" w:after="0" w:line="260" w:lineRule="exact"/>
        <w:ind w:left="-2127"/>
        <w:outlineLvl w:val="9"/>
        <w:sectPr w:rsidR="005E495D" w:rsidSect="00726D8D">
          <w:headerReference w:type="default" r:id="rId16"/>
          <w:footerReference w:type="default" r:id="rId17"/>
          <w:headerReference w:type="first" r:id="rId18"/>
          <w:footerReference w:type="first" r:id="rId19"/>
          <w:type w:val="continuous"/>
          <w:pgSz w:w="11901" w:h="16846" w:code="9"/>
          <w:pgMar w:top="1135" w:right="680" w:bottom="907" w:left="3402" w:header="567" w:footer="680" w:gutter="0"/>
          <w:cols w:space="720"/>
          <w:titlePg/>
        </w:sectPr>
      </w:pPr>
    </w:p>
    <w:p w14:paraId="30315E82" w14:textId="009A5DCC" w:rsidR="00362F03" w:rsidRDefault="00C26ADE">
      <w:r>
        <w:rPr>
          <w:noProof/>
        </w:rPr>
        <w:lastRenderedPageBreak/>
        <w:drawing>
          <wp:anchor distT="0" distB="0" distL="114300" distR="114300" simplePos="0" relativeHeight="251658248" behindDoc="0" locked="0" layoutInCell="1" allowOverlap="1" wp14:anchorId="303161B7" wp14:editId="3D0D0080">
            <wp:simplePos x="0" y="0"/>
            <wp:positionH relativeFrom="margin">
              <wp:align>right</wp:align>
            </wp:positionH>
            <wp:positionV relativeFrom="paragraph">
              <wp:posOffset>-537845</wp:posOffset>
            </wp:positionV>
            <wp:extent cx="3463290" cy="1480185"/>
            <wp:effectExtent l="0" t="0" r="3810" b="5715"/>
            <wp:wrapNone/>
            <wp:docPr id="5"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3463290" cy="1480185"/>
                    </a:xfrm>
                    <a:prstGeom prst="rect">
                      <a:avLst/>
                    </a:prstGeom>
                    <a:noFill/>
                  </pic:spPr>
                </pic:pic>
              </a:graphicData>
            </a:graphic>
            <wp14:sizeRelH relativeFrom="page">
              <wp14:pctWidth>0</wp14:pctWidth>
            </wp14:sizeRelH>
            <wp14:sizeRelV relativeFrom="page">
              <wp14:pctHeight>0</wp14:pctHeight>
            </wp14:sizeRelV>
          </wp:anchor>
        </w:drawing>
      </w:r>
      <w:r w:rsidR="00362F03">
        <w:rPr>
          <w:noProof/>
        </w:rPr>
        <mc:AlternateContent>
          <mc:Choice Requires="wps">
            <w:drawing>
              <wp:anchor distT="0" distB="0" distL="114300" distR="114300" simplePos="0" relativeHeight="251658249" behindDoc="0" locked="0" layoutInCell="1" allowOverlap="1" wp14:anchorId="303161B5" wp14:editId="01D5BF96">
                <wp:simplePos x="0" y="0"/>
                <wp:positionH relativeFrom="margin">
                  <wp:align>right</wp:align>
                </wp:positionH>
                <wp:positionV relativeFrom="page">
                  <wp:posOffset>1816608</wp:posOffset>
                </wp:positionV>
                <wp:extent cx="6559296" cy="8503920"/>
                <wp:effectExtent l="0" t="0" r="13335" b="11430"/>
                <wp:wrapNone/>
                <wp:docPr id="6" name="Text Box 1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559296" cy="8503920"/>
                        </a:xfrm>
                        <a:prstGeom prst="rect">
                          <a:avLst/>
                        </a:prstGeom>
                        <a:solidFill>
                          <a:schemeClr val="bg1"/>
                        </a:solidFill>
                        <a:ln w="9525">
                          <a:solidFill>
                            <a:srgbClr val="000000"/>
                          </a:solidFill>
                          <a:miter lim="800000"/>
                          <a:headEnd/>
                          <a:tailEnd/>
                        </a:ln>
                      </wps:spPr>
                      <wps:txbx>
                        <w:txbxContent>
                          <w:p w14:paraId="303161EF" w14:textId="77777777" w:rsidR="00362F03" w:rsidRDefault="00362F03" w:rsidP="00C26ADE">
                            <w:pPr>
                              <w:spacing w:before="0"/>
                              <w:ind w:left="709"/>
                              <w:jc w:val="both"/>
                              <w:rPr>
                                <w:rFonts w:ascii="Verdana" w:hAnsi="Verdana"/>
                                <w:b/>
                                <w:sz w:val="22"/>
                                <w:u w:val="single"/>
                              </w:rPr>
                            </w:pPr>
                          </w:p>
                          <w:p w14:paraId="303161F0" w14:textId="77777777" w:rsidR="00362F03" w:rsidRPr="00DA2D00" w:rsidRDefault="00362F03" w:rsidP="00C26ADE">
                            <w:pPr>
                              <w:spacing w:before="0"/>
                              <w:ind w:left="709"/>
                              <w:jc w:val="both"/>
                              <w:rPr>
                                <w:rFonts w:ascii="Verdana" w:hAnsi="Verdana"/>
                                <w:b/>
                                <w:sz w:val="22"/>
                                <w:u w:val="single"/>
                              </w:rPr>
                            </w:pPr>
                            <w:r w:rsidRPr="00DA2D00">
                              <w:rPr>
                                <w:rFonts w:ascii="Verdana" w:hAnsi="Verdana"/>
                                <w:b/>
                                <w:sz w:val="22"/>
                                <w:u w:val="single"/>
                              </w:rPr>
                              <w:t>Filling in the form</w:t>
                            </w:r>
                          </w:p>
                          <w:p w14:paraId="303161F1" w14:textId="77777777" w:rsidR="00362F03" w:rsidRDefault="00362F03" w:rsidP="00C26ADE">
                            <w:pPr>
                              <w:tabs>
                                <w:tab w:val="left" w:pos="993"/>
                                <w:tab w:val="left" w:pos="1560"/>
                              </w:tabs>
                              <w:spacing w:before="40" w:line="240" w:lineRule="exact"/>
                              <w:ind w:left="567" w:right="312" w:firstLine="136"/>
                              <w:jc w:val="both"/>
                              <w:rPr>
                                <w:rFonts w:ascii="Verdana" w:hAnsi="Verdana" w:cs="Arial"/>
                                <w:b/>
                                <w:sz w:val="18"/>
                                <w:szCs w:val="18"/>
                              </w:rPr>
                            </w:pPr>
                          </w:p>
                          <w:p w14:paraId="303161F2" w14:textId="77777777" w:rsidR="00362F03" w:rsidRPr="007B39CA" w:rsidRDefault="00362F03" w:rsidP="00C26ADE">
                            <w:pPr>
                              <w:tabs>
                                <w:tab w:val="left" w:pos="993"/>
                                <w:tab w:val="left" w:pos="1560"/>
                              </w:tabs>
                              <w:spacing w:before="40" w:after="120" w:line="240" w:lineRule="exact"/>
                              <w:ind w:left="567" w:right="312" w:firstLine="136"/>
                              <w:jc w:val="both"/>
                              <w:rPr>
                                <w:rFonts w:ascii="Verdana" w:hAnsi="Verdana" w:cs="Arial"/>
                                <w:sz w:val="18"/>
                                <w:szCs w:val="18"/>
                              </w:rPr>
                            </w:pPr>
                            <w:r w:rsidRPr="007B39CA">
                              <w:rPr>
                                <w:rFonts w:ascii="Verdana" w:hAnsi="Verdana" w:cs="Arial"/>
                                <w:b/>
                                <w:sz w:val="18"/>
                                <w:szCs w:val="18"/>
                              </w:rPr>
                              <w:t>1</w:t>
                            </w:r>
                            <w:r w:rsidRPr="007B39CA">
                              <w:rPr>
                                <w:rFonts w:ascii="Verdana" w:hAnsi="Verdana" w:cs="Arial"/>
                                <w:sz w:val="18"/>
                                <w:szCs w:val="18"/>
                              </w:rPr>
                              <w:tab/>
                              <w:t>If you are using your computer to complete the form:</w:t>
                            </w:r>
                          </w:p>
                          <w:p w14:paraId="303161F3" w14:textId="77777777" w:rsidR="00362F03" w:rsidRPr="007B39CA" w:rsidRDefault="00362F03" w:rsidP="00C26ADE">
                            <w:pPr>
                              <w:numPr>
                                <w:ilvl w:val="0"/>
                                <w:numId w:val="1"/>
                              </w:numPr>
                              <w:tabs>
                                <w:tab w:val="num" w:pos="1785"/>
                              </w:tabs>
                              <w:spacing w:before="0" w:after="120" w:line="240" w:lineRule="exact"/>
                              <w:ind w:left="1434" w:right="312" w:hanging="357"/>
                              <w:jc w:val="both"/>
                              <w:rPr>
                                <w:rFonts w:ascii="Verdana" w:hAnsi="Verdana" w:cs="Arial"/>
                                <w:sz w:val="18"/>
                                <w:szCs w:val="18"/>
                              </w:rPr>
                            </w:pPr>
                            <w:r w:rsidRPr="007B39CA">
                              <w:rPr>
                                <w:rFonts w:ascii="Verdana" w:hAnsi="Verdana" w:cs="Arial"/>
                                <w:sz w:val="18"/>
                                <w:szCs w:val="18"/>
                              </w:rPr>
                              <w:t>use the TAB key to move from question to question and press SHIFT TAB to move ba</w:t>
                            </w:r>
                            <w:r w:rsidR="00B467FE">
                              <w:rPr>
                                <w:rFonts w:ascii="Verdana" w:hAnsi="Verdana" w:cs="Arial"/>
                                <w:sz w:val="18"/>
                                <w:szCs w:val="18"/>
                              </w:rPr>
                              <w:t>ck to the previous question</w:t>
                            </w:r>
                          </w:p>
                          <w:p w14:paraId="303161F4" w14:textId="39321894" w:rsidR="00362F03" w:rsidRPr="007B39CA" w:rsidRDefault="00362F03" w:rsidP="00C26ADE">
                            <w:pPr>
                              <w:numPr>
                                <w:ilvl w:val="0"/>
                                <w:numId w:val="1"/>
                              </w:numPr>
                              <w:tabs>
                                <w:tab w:val="num" w:pos="1785"/>
                              </w:tabs>
                              <w:spacing w:before="0" w:after="120" w:line="240" w:lineRule="exact"/>
                              <w:ind w:left="1434" w:right="312" w:hanging="357"/>
                              <w:jc w:val="both"/>
                              <w:rPr>
                                <w:rFonts w:ascii="Verdana" w:hAnsi="Verdana" w:cs="Arial"/>
                                <w:sz w:val="18"/>
                                <w:szCs w:val="18"/>
                              </w:rPr>
                            </w:pPr>
                            <w:r w:rsidRPr="007B39CA">
                              <w:rPr>
                                <w:rFonts w:ascii="Verdana" w:hAnsi="Verdana" w:cs="Arial"/>
                                <w:sz w:val="18"/>
                                <w:szCs w:val="18"/>
                              </w:rPr>
                              <w:t xml:space="preserve">print the completed form, sign the declaration in Section </w:t>
                            </w:r>
                            <w:r w:rsidR="00F829CA">
                              <w:rPr>
                                <w:rFonts w:ascii="Verdana" w:hAnsi="Verdana" w:cs="Arial"/>
                                <w:sz w:val="18"/>
                                <w:szCs w:val="18"/>
                              </w:rPr>
                              <w:t>9</w:t>
                            </w:r>
                            <w:r w:rsidRPr="007B39CA">
                              <w:rPr>
                                <w:rFonts w:ascii="Verdana" w:hAnsi="Verdana" w:cs="Arial"/>
                                <w:sz w:val="18"/>
                                <w:szCs w:val="18"/>
                              </w:rPr>
                              <w:t>, then scan and attach it to the firm’</w:t>
                            </w:r>
                            <w:r w:rsidR="00B467FE">
                              <w:rPr>
                                <w:rFonts w:ascii="Verdana" w:hAnsi="Verdana" w:cs="Arial"/>
                                <w:sz w:val="18"/>
                                <w:szCs w:val="18"/>
                              </w:rPr>
                              <w:t>s application as a PDF document</w:t>
                            </w:r>
                          </w:p>
                          <w:p w14:paraId="303161F5" w14:textId="77777777" w:rsidR="00362F03" w:rsidRPr="007B39CA" w:rsidRDefault="00362F03" w:rsidP="00C26ADE">
                            <w:pPr>
                              <w:tabs>
                                <w:tab w:val="left" w:pos="993"/>
                                <w:tab w:val="left" w:pos="1560"/>
                              </w:tabs>
                              <w:spacing w:before="40" w:after="120" w:line="240" w:lineRule="exact"/>
                              <w:ind w:left="567" w:right="312" w:firstLine="136"/>
                              <w:jc w:val="both"/>
                              <w:rPr>
                                <w:rFonts w:ascii="Verdana" w:hAnsi="Verdana" w:cs="Arial"/>
                                <w:sz w:val="18"/>
                                <w:szCs w:val="18"/>
                              </w:rPr>
                            </w:pPr>
                            <w:r w:rsidRPr="007B39CA">
                              <w:rPr>
                                <w:rFonts w:ascii="Verdana" w:hAnsi="Verdana" w:cs="Arial"/>
                                <w:b/>
                                <w:sz w:val="18"/>
                                <w:szCs w:val="18"/>
                              </w:rPr>
                              <w:t>2</w:t>
                            </w:r>
                            <w:r w:rsidRPr="007B39CA">
                              <w:rPr>
                                <w:rFonts w:ascii="Verdana" w:hAnsi="Verdana" w:cs="Arial"/>
                                <w:sz w:val="18"/>
                                <w:szCs w:val="18"/>
                              </w:rPr>
                              <w:tab/>
                              <w:t xml:space="preserve">If you think a question is not relevant to you, write 'not applicable' and explain why. </w:t>
                            </w:r>
                          </w:p>
                          <w:p w14:paraId="303161F6" w14:textId="77777777" w:rsidR="00362F03" w:rsidRPr="007B39CA" w:rsidRDefault="00362F03" w:rsidP="00C26ADE">
                            <w:pPr>
                              <w:tabs>
                                <w:tab w:val="left" w:pos="993"/>
                                <w:tab w:val="left" w:pos="1560"/>
                              </w:tabs>
                              <w:spacing w:before="40" w:after="120" w:line="240" w:lineRule="exact"/>
                              <w:ind w:left="988" w:right="312" w:hanging="285"/>
                              <w:jc w:val="both"/>
                              <w:rPr>
                                <w:rFonts w:ascii="Verdana" w:hAnsi="Verdana" w:cs="Arial"/>
                                <w:sz w:val="18"/>
                                <w:szCs w:val="18"/>
                              </w:rPr>
                            </w:pPr>
                            <w:r w:rsidRPr="007B39CA">
                              <w:rPr>
                                <w:rFonts w:ascii="Verdana" w:hAnsi="Verdana" w:cs="Arial"/>
                                <w:b/>
                                <w:sz w:val="18"/>
                                <w:szCs w:val="18"/>
                              </w:rPr>
                              <w:t>3</w:t>
                            </w:r>
                            <w:r w:rsidRPr="007B39CA">
                              <w:rPr>
                                <w:rFonts w:ascii="Verdana" w:hAnsi="Verdana" w:cs="Arial"/>
                                <w:sz w:val="18"/>
                                <w:szCs w:val="18"/>
                              </w:rPr>
                              <w:tab/>
                              <w:t>If you leave a question blank or do not attach the required supporting information without telling us why, we will treat the application as incomplete. This will increase the time taken to assess your application.</w:t>
                            </w:r>
                          </w:p>
                          <w:p w14:paraId="303161F7" w14:textId="77777777" w:rsidR="00362F03" w:rsidRPr="00D60B16" w:rsidRDefault="00362F03" w:rsidP="00C26ADE">
                            <w:pPr>
                              <w:tabs>
                                <w:tab w:val="left" w:pos="993"/>
                                <w:tab w:val="left" w:pos="1560"/>
                              </w:tabs>
                              <w:spacing w:before="40" w:after="120" w:line="240" w:lineRule="exact"/>
                              <w:ind w:left="988" w:right="312" w:hanging="285"/>
                              <w:jc w:val="both"/>
                              <w:rPr>
                                <w:rFonts w:ascii="Verdana" w:hAnsi="Verdana" w:cs="Arial"/>
                                <w:sz w:val="18"/>
                                <w:szCs w:val="18"/>
                              </w:rPr>
                            </w:pPr>
                            <w:r w:rsidRPr="007B39CA">
                              <w:rPr>
                                <w:rFonts w:ascii="Verdana" w:hAnsi="Verdana" w:cs="Arial"/>
                                <w:b/>
                                <w:sz w:val="18"/>
                                <w:szCs w:val="18"/>
                              </w:rPr>
                              <w:t>4</w:t>
                            </w:r>
                            <w:r w:rsidRPr="007B39CA">
                              <w:rPr>
                                <w:rFonts w:ascii="Verdana" w:hAnsi="Verdana" w:cs="Arial"/>
                                <w:sz w:val="18"/>
                                <w:szCs w:val="18"/>
                              </w:rPr>
                              <w:tab/>
                              <w:t>If there is not enough space on the form, you may need to use separate sheets of paper.</w:t>
                            </w:r>
                            <w:r w:rsidRPr="00D60B16">
                              <w:rPr>
                                <w:rFonts w:ascii="Verdana" w:hAnsi="Verdana" w:cs="Arial"/>
                                <w:sz w:val="18"/>
                                <w:szCs w:val="18"/>
                              </w:rPr>
                              <w:t xml:space="preserve"> Clearly mark each separate sheet of paper with the relevant question number.</w:t>
                            </w:r>
                          </w:p>
                          <w:p w14:paraId="303161F8" w14:textId="282A60D4" w:rsidR="00362F03" w:rsidRPr="00D60B16" w:rsidRDefault="00362F03" w:rsidP="00C26ADE">
                            <w:pPr>
                              <w:tabs>
                                <w:tab w:val="left" w:pos="993"/>
                                <w:tab w:val="left" w:pos="1560"/>
                              </w:tabs>
                              <w:spacing w:before="40" w:after="120" w:line="240" w:lineRule="exact"/>
                              <w:ind w:left="988" w:right="312" w:hanging="285"/>
                              <w:jc w:val="both"/>
                              <w:rPr>
                                <w:rFonts w:ascii="Verdana" w:hAnsi="Verdana" w:cs="Arial"/>
                                <w:sz w:val="18"/>
                                <w:szCs w:val="18"/>
                              </w:rPr>
                            </w:pPr>
                            <w:r w:rsidRPr="00D60B16">
                              <w:rPr>
                                <w:rFonts w:ascii="Verdana" w:hAnsi="Verdana" w:cs="Arial"/>
                                <w:b/>
                                <w:sz w:val="18"/>
                                <w:szCs w:val="18"/>
                              </w:rPr>
                              <w:t>5</w:t>
                            </w:r>
                            <w:r w:rsidRPr="00D60B16">
                              <w:rPr>
                                <w:rFonts w:ascii="Verdana" w:hAnsi="Verdana" w:cs="Arial"/>
                                <w:sz w:val="18"/>
                                <w:szCs w:val="18"/>
                              </w:rPr>
                              <w:tab/>
                              <w:t xml:space="preserve">Ensure you attach this form, together with the relevant supporting documents to </w:t>
                            </w:r>
                            <w:r w:rsidR="00084CDC">
                              <w:rPr>
                                <w:rFonts w:ascii="Verdana" w:hAnsi="Verdana" w:cs="Arial"/>
                                <w:sz w:val="18"/>
                                <w:szCs w:val="18"/>
                              </w:rPr>
                              <w:t>your Electronic Money</w:t>
                            </w:r>
                            <w:r w:rsidRPr="00D60B16">
                              <w:rPr>
                                <w:rFonts w:ascii="Verdana" w:hAnsi="Verdana" w:cs="Arial"/>
                                <w:sz w:val="18"/>
                                <w:szCs w:val="18"/>
                              </w:rPr>
                              <w:t xml:space="preserve"> </w:t>
                            </w:r>
                            <w:r w:rsidR="00F829CA">
                              <w:rPr>
                                <w:rFonts w:ascii="Verdana" w:hAnsi="Verdana" w:cs="Arial"/>
                                <w:sz w:val="18"/>
                                <w:szCs w:val="18"/>
                              </w:rPr>
                              <w:t xml:space="preserve">Institution </w:t>
                            </w:r>
                            <w:r w:rsidRPr="00D60B16">
                              <w:rPr>
                                <w:rFonts w:ascii="Verdana" w:hAnsi="Verdana" w:cs="Arial"/>
                                <w:sz w:val="18"/>
                                <w:szCs w:val="18"/>
                              </w:rPr>
                              <w:t>application on Connect.</w:t>
                            </w:r>
                          </w:p>
                          <w:p w14:paraId="303161F9" w14:textId="77777777" w:rsidR="00362F03" w:rsidRPr="00DA2D00" w:rsidRDefault="00362F03" w:rsidP="00362F03">
                            <w:pPr>
                              <w:spacing w:before="180" w:line="240" w:lineRule="exact"/>
                              <w:ind w:left="993" w:right="310" w:hanging="284"/>
                              <w:rPr>
                                <w:rFonts w:ascii="Verdana" w:hAnsi="Verdana"/>
                              </w:rPr>
                            </w:pPr>
                          </w:p>
                        </w:txbxContent>
                      </wps:txbx>
                      <wps:bodyPr rot="0" vert="horz" wrap="square" lIns="0" tIns="10800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303161B5" id="_x0000_s1027" type="#_x0000_t202" style="position:absolute;margin-left:465.3pt;margin-top:143.05pt;width:516.5pt;height:669.6pt;z-index:251658249;visibility:visible;mso-wrap-style:square;mso-width-percent:0;mso-height-percent:0;mso-wrap-distance-left:9pt;mso-wrap-distance-top:0;mso-wrap-distance-right:9pt;mso-wrap-distance-bottom:0;mso-position-horizontal:right;mso-position-horizontal-relative:margin;mso-position-vertical:absolute;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UVwpIwIAAC8EAAAOAAAAZHJzL2Uyb0RvYy54bWysk92O0zAQhe+ReAfL9zRpacs22nS1dFmE&#10;tPxICw/gOE5i4XjM2G1Snp6x0+1CuUPkwvLE9vHMN8fXN2Nv2EGh12BLPp/lnCkroda2Lfm3r/ev&#10;rjjzQdhaGLCq5Efl+c325YvrwRVqAR2YWiEjEeuLwZW8C8EVWeZlp3rhZ+CUpcUGsBeBQmyzGsVA&#10;6r3JFnm+zgbA2iFI5T39vZsW+TbpN42S4XPTeBWYKTnlFtKIaazimG2vRdGicJ2WpzTEP2TRC23p&#10;0rPUnQiC7VH/JdVrieChCTMJfQZNo6VKNVA18/yimsdOOJVqITjenTH5/ycrPx0e3RdkYXwLIzUw&#10;FeHdA8jvnlnYdcK26hYRhk6Jmi6eR2TZ4HxxOhpR+8JHkWr4CDU1WewDJKGxwT5SoToZqVMDjmfo&#10;agxM0s/1arVZbNacSVq7WuWvN4vUlkwUT8cd+vBeQc/ipORIXU3y4vDgQ0xHFE9b4m0ejK7vtTEp&#10;iE5SO4PsIMgDVTsVcLHLWDaUfLNarCYAfyhgW53P5+lLDC4keh3IyUb3VMV5kygitne2Tj4LQptp&#10;Thkbe+IY0U0Qw1iNTNcnyBFrBfWRwCJMxqWHRpMO8CdnA5m25P7HXqDizHyw1Jzo8DSZ5zEHzjBF&#10;m/lySUGVguXqDQFmwkrSKXl4mu7C9Cz2DnXb0TWTFyzcUjcbnTg/p3TKnVyZ8J9eULT973Ha9fzO&#10;t78AAAD//wMAUEsDBBQABgAIAAAAIQDdrCI+4QAAAAoBAAAPAAAAZHJzL2Rvd25yZXYueG1sTI9B&#10;S8NAEIXvgv9hGcGb3W1CQ4nZFBVEEFRsPbS3SbImqbuzIbtto7/e6UlvM/Meb75XrCZnxdGMofek&#10;YT5TIAzVvump1fCxebxZgggRqUHryWj4NgFW5eVFgXnjT/RujuvYCg6hkKOGLsYhlzLUnXEYZn4w&#10;xNqnHx1GXsdWNiOeONxZmSiVSYc98YcOB/PQmfprfXAa3u5x8aye+oo2097utj8vr7SPWl9fTXe3&#10;IKKZ4p8ZzviMDiUzVf5ATRBWAxeJGpJlNgdxllWa8qniKUsWKciykP8rlL8AAAD//wMAUEsBAi0A&#10;FAAGAAgAAAAhALaDOJL+AAAA4QEAABMAAAAAAAAAAAAAAAAAAAAAAFtDb250ZW50X1R5cGVzXS54&#10;bWxQSwECLQAUAAYACAAAACEAOP0h/9YAAACUAQAACwAAAAAAAAAAAAAAAAAvAQAAX3JlbHMvLnJl&#10;bHNQSwECLQAUAAYACAAAACEARVFcKSMCAAAvBAAADgAAAAAAAAAAAAAAAAAuAgAAZHJzL2Uyb0Rv&#10;Yy54bWxQSwECLQAUAAYACAAAACEA3awiPuEAAAAKAQAADwAAAAAAAAAAAAAAAAB9BAAAZHJzL2Rv&#10;d25yZXYueG1sUEsFBgAAAAAEAAQA8wAAAIsFAAAAAA==&#10;" fillcolor="white [3212]">
                <v:textbox inset="0,3mm">
                  <w:txbxContent>
                    <w:p w14:paraId="303161EF" w14:textId="77777777" w:rsidR="00362F03" w:rsidRDefault="00362F03" w:rsidP="00C26ADE">
                      <w:pPr>
                        <w:spacing w:before="0"/>
                        <w:ind w:left="709"/>
                        <w:jc w:val="both"/>
                        <w:rPr>
                          <w:rFonts w:ascii="Verdana" w:hAnsi="Verdana"/>
                          <w:b/>
                          <w:sz w:val="22"/>
                          <w:u w:val="single"/>
                        </w:rPr>
                      </w:pPr>
                    </w:p>
                    <w:p w14:paraId="303161F0" w14:textId="77777777" w:rsidR="00362F03" w:rsidRPr="00DA2D00" w:rsidRDefault="00362F03" w:rsidP="00C26ADE">
                      <w:pPr>
                        <w:spacing w:before="0"/>
                        <w:ind w:left="709"/>
                        <w:jc w:val="both"/>
                        <w:rPr>
                          <w:rFonts w:ascii="Verdana" w:hAnsi="Verdana"/>
                          <w:b/>
                          <w:sz w:val="22"/>
                          <w:u w:val="single"/>
                        </w:rPr>
                      </w:pPr>
                      <w:r w:rsidRPr="00DA2D00">
                        <w:rPr>
                          <w:rFonts w:ascii="Verdana" w:hAnsi="Verdana"/>
                          <w:b/>
                          <w:sz w:val="22"/>
                          <w:u w:val="single"/>
                        </w:rPr>
                        <w:t>Filling in the form</w:t>
                      </w:r>
                    </w:p>
                    <w:p w14:paraId="303161F1" w14:textId="77777777" w:rsidR="00362F03" w:rsidRDefault="00362F03" w:rsidP="00C26ADE">
                      <w:pPr>
                        <w:tabs>
                          <w:tab w:val="left" w:pos="993"/>
                          <w:tab w:val="left" w:pos="1560"/>
                        </w:tabs>
                        <w:spacing w:before="40" w:line="240" w:lineRule="exact"/>
                        <w:ind w:left="567" w:right="312" w:firstLine="136"/>
                        <w:jc w:val="both"/>
                        <w:rPr>
                          <w:rFonts w:ascii="Verdana" w:hAnsi="Verdana" w:cs="Arial"/>
                          <w:b/>
                          <w:sz w:val="18"/>
                          <w:szCs w:val="18"/>
                        </w:rPr>
                      </w:pPr>
                    </w:p>
                    <w:p w14:paraId="303161F2" w14:textId="77777777" w:rsidR="00362F03" w:rsidRPr="007B39CA" w:rsidRDefault="00362F03" w:rsidP="00C26ADE">
                      <w:pPr>
                        <w:tabs>
                          <w:tab w:val="left" w:pos="993"/>
                          <w:tab w:val="left" w:pos="1560"/>
                        </w:tabs>
                        <w:spacing w:before="40" w:after="120" w:line="240" w:lineRule="exact"/>
                        <w:ind w:left="567" w:right="312" w:firstLine="136"/>
                        <w:jc w:val="both"/>
                        <w:rPr>
                          <w:rFonts w:ascii="Verdana" w:hAnsi="Verdana" w:cs="Arial"/>
                          <w:sz w:val="18"/>
                          <w:szCs w:val="18"/>
                        </w:rPr>
                      </w:pPr>
                      <w:r w:rsidRPr="007B39CA">
                        <w:rPr>
                          <w:rFonts w:ascii="Verdana" w:hAnsi="Verdana" w:cs="Arial"/>
                          <w:b/>
                          <w:sz w:val="18"/>
                          <w:szCs w:val="18"/>
                        </w:rPr>
                        <w:t>1</w:t>
                      </w:r>
                      <w:r w:rsidRPr="007B39CA">
                        <w:rPr>
                          <w:rFonts w:ascii="Verdana" w:hAnsi="Verdana" w:cs="Arial"/>
                          <w:sz w:val="18"/>
                          <w:szCs w:val="18"/>
                        </w:rPr>
                        <w:tab/>
                        <w:t>If you are using your computer to complete the form:</w:t>
                      </w:r>
                    </w:p>
                    <w:p w14:paraId="303161F3" w14:textId="77777777" w:rsidR="00362F03" w:rsidRPr="007B39CA" w:rsidRDefault="00362F03" w:rsidP="00C26ADE">
                      <w:pPr>
                        <w:numPr>
                          <w:ilvl w:val="0"/>
                          <w:numId w:val="1"/>
                        </w:numPr>
                        <w:tabs>
                          <w:tab w:val="num" w:pos="1785"/>
                        </w:tabs>
                        <w:spacing w:before="0" w:after="120" w:line="240" w:lineRule="exact"/>
                        <w:ind w:left="1434" w:right="312" w:hanging="357"/>
                        <w:jc w:val="both"/>
                        <w:rPr>
                          <w:rFonts w:ascii="Verdana" w:hAnsi="Verdana" w:cs="Arial"/>
                          <w:sz w:val="18"/>
                          <w:szCs w:val="18"/>
                        </w:rPr>
                      </w:pPr>
                      <w:r w:rsidRPr="007B39CA">
                        <w:rPr>
                          <w:rFonts w:ascii="Verdana" w:hAnsi="Verdana" w:cs="Arial"/>
                          <w:sz w:val="18"/>
                          <w:szCs w:val="18"/>
                        </w:rPr>
                        <w:t>use the TAB key to move from question to question and press SHIFT TAB to move ba</w:t>
                      </w:r>
                      <w:r w:rsidR="00B467FE">
                        <w:rPr>
                          <w:rFonts w:ascii="Verdana" w:hAnsi="Verdana" w:cs="Arial"/>
                          <w:sz w:val="18"/>
                          <w:szCs w:val="18"/>
                        </w:rPr>
                        <w:t>ck to the previous question</w:t>
                      </w:r>
                    </w:p>
                    <w:p w14:paraId="303161F4" w14:textId="39321894" w:rsidR="00362F03" w:rsidRPr="007B39CA" w:rsidRDefault="00362F03" w:rsidP="00C26ADE">
                      <w:pPr>
                        <w:numPr>
                          <w:ilvl w:val="0"/>
                          <w:numId w:val="1"/>
                        </w:numPr>
                        <w:tabs>
                          <w:tab w:val="num" w:pos="1785"/>
                        </w:tabs>
                        <w:spacing w:before="0" w:after="120" w:line="240" w:lineRule="exact"/>
                        <w:ind w:left="1434" w:right="312" w:hanging="357"/>
                        <w:jc w:val="both"/>
                        <w:rPr>
                          <w:rFonts w:ascii="Verdana" w:hAnsi="Verdana" w:cs="Arial"/>
                          <w:sz w:val="18"/>
                          <w:szCs w:val="18"/>
                        </w:rPr>
                      </w:pPr>
                      <w:r w:rsidRPr="007B39CA">
                        <w:rPr>
                          <w:rFonts w:ascii="Verdana" w:hAnsi="Verdana" w:cs="Arial"/>
                          <w:sz w:val="18"/>
                          <w:szCs w:val="18"/>
                        </w:rPr>
                        <w:t xml:space="preserve">print the completed form, sign the declaration in Section </w:t>
                      </w:r>
                      <w:r w:rsidR="00F829CA">
                        <w:rPr>
                          <w:rFonts w:ascii="Verdana" w:hAnsi="Verdana" w:cs="Arial"/>
                          <w:sz w:val="18"/>
                          <w:szCs w:val="18"/>
                        </w:rPr>
                        <w:t>9</w:t>
                      </w:r>
                      <w:r w:rsidRPr="007B39CA">
                        <w:rPr>
                          <w:rFonts w:ascii="Verdana" w:hAnsi="Verdana" w:cs="Arial"/>
                          <w:sz w:val="18"/>
                          <w:szCs w:val="18"/>
                        </w:rPr>
                        <w:t>, then scan and attach it to the firm’</w:t>
                      </w:r>
                      <w:r w:rsidR="00B467FE">
                        <w:rPr>
                          <w:rFonts w:ascii="Verdana" w:hAnsi="Verdana" w:cs="Arial"/>
                          <w:sz w:val="18"/>
                          <w:szCs w:val="18"/>
                        </w:rPr>
                        <w:t>s application as a PDF document</w:t>
                      </w:r>
                    </w:p>
                    <w:p w14:paraId="303161F5" w14:textId="77777777" w:rsidR="00362F03" w:rsidRPr="007B39CA" w:rsidRDefault="00362F03" w:rsidP="00C26ADE">
                      <w:pPr>
                        <w:tabs>
                          <w:tab w:val="left" w:pos="993"/>
                          <w:tab w:val="left" w:pos="1560"/>
                        </w:tabs>
                        <w:spacing w:before="40" w:after="120" w:line="240" w:lineRule="exact"/>
                        <w:ind w:left="567" w:right="312" w:firstLine="136"/>
                        <w:jc w:val="both"/>
                        <w:rPr>
                          <w:rFonts w:ascii="Verdana" w:hAnsi="Verdana" w:cs="Arial"/>
                          <w:sz w:val="18"/>
                          <w:szCs w:val="18"/>
                        </w:rPr>
                      </w:pPr>
                      <w:r w:rsidRPr="007B39CA">
                        <w:rPr>
                          <w:rFonts w:ascii="Verdana" w:hAnsi="Verdana" w:cs="Arial"/>
                          <w:b/>
                          <w:sz w:val="18"/>
                          <w:szCs w:val="18"/>
                        </w:rPr>
                        <w:t>2</w:t>
                      </w:r>
                      <w:r w:rsidRPr="007B39CA">
                        <w:rPr>
                          <w:rFonts w:ascii="Verdana" w:hAnsi="Verdana" w:cs="Arial"/>
                          <w:sz w:val="18"/>
                          <w:szCs w:val="18"/>
                        </w:rPr>
                        <w:tab/>
                        <w:t xml:space="preserve">If you think a question is not relevant to you, write 'not applicable' and explain why. </w:t>
                      </w:r>
                    </w:p>
                    <w:p w14:paraId="303161F6" w14:textId="77777777" w:rsidR="00362F03" w:rsidRPr="007B39CA" w:rsidRDefault="00362F03" w:rsidP="00C26ADE">
                      <w:pPr>
                        <w:tabs>
                          <w:tab w:val="left" w:pos="993"/>
                          <w:tab w:val="left" w:pos="1560"/>
                        </w:tabs>
                        <w:spacing w:before="40" w:after="120" w:line="240" w:lineRule="exact"/>
                        <w:ind w:left="988" w:right="312" w:hanging="285"/>
                        <w:jc w:val="both"/>
                        <w:rPr>
                          <w:rFonts w:ascii="Verdana" w:hAnsi="Verdana" w:cs="Arial"/>
                          <w:sz w:val="18"/>
                          <w:szCs w:val="18"/>
                        </w:rPr>
                      </w:pPr>
                      <w:r w:rsidRPr="007B39CA">
                        <w:rPr>
                          <w:rFonts w:ascii="Verdana" w:hAnsi="Verdana" w:cs="Arial"/>
                          <w:b/>
                          <w:sz w:val="18"/>
                          <w:szCs w:val="18"/>
                        </w:rPr>
                        <w:t>3</w:t>
                      </w:r>
                      <w:r w:rsidRPr="007B39CA">
                        <w:rPr>
                          <w:rFonts w:ascii="Verdana" w:hAnsi="Verdana" w:cs="Arial"/>
                          <w:sz w:val="18"/>
                          <w:szCs w:val="18"/>
                        </w:rPr>
                        <w:tab/>
                        <w:t>If you leave a question blank or do not attach the required supporting information without telling us why, we will treat the application as incomplete. This will increase the time taken to assess your application.</w:t>
                      </w:r>
                    </w:p>
                    <w:p w14:paraId="303161F7" w14:textId="77777777" w:rsidR="00362F03" w:rsidRPr="00D60B16" w:rsidRDefault="00362F03" w:rsidP="00C26ADE">
                      <w:pPr>
                        <w:tabs>
                          <w:tab w:val="left" w:pos="993"/>
                          <w:tab w:val="left" w:pos="1560"/>
                        </w:tabs>
                        <w:spacing w:before="40" w:after="120" w:line="240" w:lineRule="exact"/>
                        <w:ind w:left="988" w:right="312" w:hanging="285"/>
                        <w:jc w:val="both"/>
                        <w:rPr>
                          <w:rFonts w:ascii="Verdana" w:hAnsi="Verdana" w:cs="Arial"/>
                          <w:sz w:val="18"/>
                          <w:szCs w:val="18"/>
                        </w:rPr>
                      </w:pPr>
                      <w:r w:rsidRPr="007B39CA">
                        <w:rPr>
                          <w:rFonts w:ascii="Verdana" w:hAnsi="Verdana" w:cs="Arial"/>
                          <w:b/>
                          <w:sz w:val="18"/>
                          <w:szCs w:val="18"/>
                        </w:rPr>
                        <w:t>4</w:t>
                      </w:r>
                      <w:r w:rsidRPr="007B39CA">
                        <w:rPr>
                          <w:rFonts w:ascii="Verdana" w:hAnsi="Verdana" w:cs="Arial"/>
                          <w:sz w:val="18"/>
                          <w:szCs w:val="18"/>
                        </w:rPr>
                        <w:tab/>
                        <w:t>If there is not enough space on the form, you may need to use separate sheets of paper.</w:t>
                      </w:r>
                      <w:r w:rsidRPr="00D60B16">
                        <w:rPr>
                          <w:rFonts w:ascii="Verdana" w:hAnsi="Verdana" w:cs="Arial"/>
                          <w:sz w:val="18"/>
                          <w:szCs w:val="18"/>
                        </w:rPr>
                        <w:t xml:space="preserve"> Clearly mark each separate sheet of paper with the relevant question number.</w:t>
                      </w:r>
                    </w:p>
                    <w:p w14:paraId="303161F8" w14:textId="282A60D4" w:rsidR="00362F03" w:rsidRPr="00D60B16" w:rsidRDefault="00362F03" w:rsidP="00C26ADE">
                      <w:pPr>
                        <w:tabs>
                          <w:tab w:val="left" w:pos="993"/>
                          <w:tab w:val="left" w:pos="1560"/>
                        </w:tabs>
                        <w:spacing w:before="40" w:after="120" w:line="240" w:lineRule="exact"/>
                        <w:ind w:left="988" w:right="312" w:hanging="285"/>
                        <w:jc w:val="both"/>
                        <w:rPr>
                          <w:rFonts w:ascii="Verdana" w:hAnsi="Verdana" w:cs="Arial"/>
                          <w:sz w:val="18"/>
                          <w:szCs w:val="18"/>
                        </w:rPr>
                      </w:pPr>
                      <w:r w:rsidRPr="00D60B16">
                        <w:rPr>
                          <w:rFonts w:ascii="Verdana" w:hAnsi="Verdana" w:cs="Arial"/>
                          <w:b/>
                          <w:sz w:val="18"/>
                          <w:szCs w:val="18"/>
                        </w:rPr>
                        <w:t>5</w:t>
                      </w:r>
                      <w:r w:rsidRPr="00D60B16">
                        <w:rPr>
                          <w:rFonts w:ascii="Verdana" w:hAnsi="Verdana" w:cs="Arial"/>
                          <w:sz w:val="18"/>
                          <w:szCs w:val="18"/>
                        </w:rPr>
                        <w:tab/>
                        <w:t xml:space="preserve">Ensure you attach this form, together with the relevant supporting documents to </w:t>
                      </w:r>
                      <w:r w:rsidR="00084CDC">
                        <w:rPr>
                          <w:rFonts w:ascii="Verdana" w:hAnsi="Verdana" w:cs="Arial"/>
                          <w:sz w:val="18"/>
                          <w:szCs w:val="18"/>
                        </w:rPr>
                        <w:t>your Electronic Money</w:t>
                      </w:r>
                      <w:r w:rsidRPr="00D60B16">
                        <w:rPr>
                          <w:rFonts w:ascii="Verdana" w:hAnsi="Verdana" w:cs="Arial"/>
                          <w:sz w:val="18"/>
                          <w:szCs w:val="18"/>
                        </w:rPr>
                        <w:t xml:space="preserve"> </w:t>
                      </w:r>
                      <w:r w:rsidR="00F829CA">
                        <w:rPr>
                          <w:rFonts w:ascii="Verdana" w:hAnsi="Verdana" w:cs="Arial"/>
                          <w:sz w:val="18"/>
                          <w:szCs w:val="18"/>
                        </w:rPr>
                        <w:t xml:space="preserve">Institution </w:t>
                      </w:r>
                      <w:r w:rsidRPr="00D60B16">
                        <w:rPr>
                          <w:rFonts w:ascii="Verdana" w:hAnsi="Verdana" w:cs="Arial"/>
                          <w:sz w:val="18"/>
                          <w:szCs w:val="18"/>
                        </w:rPr>
                        <w:t>application on Connect.</w:t>
                      </w:r>
                    </w:p>
                    <w:p w14:paraId="303161F9" w14:textId="77777777" w:rsidR="00362F03" w:rsidRPr="00DA2D00" w:rsidRDefault="00362F03" w:rsidP="00362F03">
                      <w:pPr>
                        <w:spacing w:before="180" w:line="240" w:lineRule="exact"/>
                        <w:ind w:left="993" w:right="310" w:hanging="284"/>
                        <w:rPr>
                          <w:rFonts w:ascii="Verdana" w:hAnsi="Verdana"/>
                        </w:rPr>
                      </w:pPr>
                    </w:p>
                  </w:txbxContent>
                </v:textbox>
                <w10:wrap anchorx="margin" anchory="page"/>
              </v:shape>
            </w:pict>
          </mc:Fallback>
        </mc:AlternateContent>
      </w:r>
      <w:r w:rsidR="00362F03">
        <w:rPr>
          <w:b/>
        </w:rPr>
        <w:br w:type="page"/>
      </w: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D60B16" w:rsidRPr="00EB352E" w14:paraId="30315E85" w14:textId="77777777" w:rsidTr="00D60B16">
        <w:trPr>
          <w:trHeight w:hRule="exact" w:val="559"/>
        </w:trPr>
        <w:tc>
          <w:tcPr>
            <w:tcW w:w="2268" w:type="dxa"/>
            <w:shd w:val="clear" w:color="auto" w:fill="701B45"/>
            <w:vAlign w:val="center"/>
          </w:tcPr>
          <w:p w14:paraId="30315E83" w14:textId="72EDD59A" w:rsidR="00D60B16" w:rsidRPr="00EB352E" w:rsidRDefault="005E495D" w:rsidP="00C26ADE">
            <w:pPr>
              <w:pStyle w:val="Sectionheading"/>
              <w:tabs>
                <w:tab w:val="right" w:pos="-142"/>
              </w:tabs>
              <w:spacing w:before="120"/>
              <w:ind w:right="142"/>
              <w:jc w:val="right"/>
              <w:rPr>
                <w:rFonts w:ascii="Verdana" w:hAnsi="Verdana"/>
                <w:sz w:val="32"/>
              </w:rPr>
            </w:pPr>
            <w:r w:rsidRPr="00DA2D00">
              <w:rPr>
                <w:rFonts w:ascii="Verdana" w:hAnsi="Verdana"/>
                <w:b w:val="0"/>
              </w:rPr>
              <w:lastRenderedPageBreak/>
              <w:tab/>
            </w:r>
            <w:r w:rsidR="00D60B16" w:rsidRPr="00EB352E">
              <w:rPr>
                <w:rFonts w:ascii="Verdana" w:hAnsi="Verdana"/>
                <w:sz w:val="32"/>
              </w:rPr>
              <w:t>1</w:t>
            </w:r>
          </w:p>
        </w:tc>
        <w:tc>
          <w:tcPr>
            <w:tcW w:w="7825" w:type="dxa"/>
            <w:shd w:val="clear" w:color="auto" w:fill="701B45"/>
            <w:vAlign w:val="center"/>
          </w:tcPr>
          <w:p w14:paraId="30315E84" w14:textId="77777777" w:rsidR="00D60B16" w:rsidRPr="00EB352E" w:rsidRDefault="00D60B16" w:rsidP="00C26ADE">
            <w:pPr>
              <w:pStyle w:val="Sectionheading"/>
              <w:spacing w:before="60"/>
              <w:rPr>
                <w:rFonts w:ascii="Verdana" w:hAnsi="Verdana"/>
              </w:rPr>
            </w:pPr>
            <w:r>
              <w:rPr>
                <w:rFonts w:ascii="Verdana" w:hAnsi="Verdana"/>
              </w:rPr>
              <w:t>Individual controller’s details</w:t>
            </w:r>
          </w:p>
        </w:tc>
      </w:tr>
    </w:tbl>
    <w:p w14:paraId="30315E86" w14:textId="36D8FA7B" w:rsidR="005E495D" w:rsidRPr="00DA2D00" w:rsidRDefault="00D60B16">
      <w:pPr>
        <w:pStyle w:val="Question"/>
        <w:rPr>
          <w:rFonts w:ascii="Verdana" w:hAnsi="Verdana"/>
          <w:b/>
        </w:rPr>
      </w:pPr>
      <w:r>
        <w:rPr>
          <w:rFonts w:ascii="Verdana" w:hAnsi="Verdana"/>
          <w:b/>
        </w:rPr>
        <w:tab/>
      </w:r>
      <w:r w:rsidR="005E495D" w:rsidRPr="00DA2D00">
        <w:rPr>
          <w:rFonts w:ascii="Verdana" w:hAnsi="Verdana"/>
          <w:b/>
        </w:rPr>
        <w:t>1.1</w:t>
      </w:r>
      <w:r w:rsidR="005E495D" w:rsidRPr="00DA2D00">
        <w:rPr>
          <w:rFonts w:ascii="Verdana" w:hAnsi="Verdana"/>
          <w:b/>
        </w:rPr>
        <w:tab/>
        <w:t>First name</w:t>
      </w:r>
      <w:r w:rsidR="009C5BE6" w:rsidRPr="00DA2D00">
        <w:rPr>
          <w:rFonts w:ascii="Verdana" w:hAnsi="Verdana"/>
          <w:b/>
        </w:rPr>
        <w:t>(</w:t>
      </w:r>
      <w:r w:rsidR="005E495D" w:rsidRPr="00DA2D00">
        <w:rPr>
          <w:rFonts w:ascii="Verdana" w:hAnsi="Verdana"/>
          <w:b/>
        </w:rPr>
        <w:t>s</w:t>
      </w:r>
      <w:r w:rsidR="009C5BE6" w:rsidRPr="00DA2D00">
        <w:rPr>
          <w:rFonts w:ascii="Verdana" w:hAnsi="Verdana"/>
          <w:b/>
        </w:rPr>
        <w:t>)</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C26ADE" w:rsidRPr="00C26ADE" w14:paraId="30315E88" w14:textId="77777777">
        <w:trPr>
          <w:trHeight w:hRule="exact" w:val="397"/>
        </w:trPr>
        <w:tc>
          <w:tcPr>
            <w:tcW w:w="7088" w:type="dxa"/>
            <w:vAlign w:val="center"/>
          </w:tcPr>
          <w:p w14:paraId="30315E87" w14:textId="77777777" w:rsidR="005E495D" w:rsidRPr="00C26ADE" w:rsidRDefault="005E495D">
            <w:pPr>
              <w:pStyle w:val="Question"/>
              <w:tabs>
                <w:tab w:val="clear" w:pos="284"/>
                <w:tab w:val="left" w:pos="1418"/>
                <w:tab w:val="left" w:pos="2552"/>
              </w:tabs>
              <w:spacing w:before="0" w:after="0"/>
              <w:ind w:left="28" w:firstLine="0"/>
              <w:rPr>
                <w:rFonts w:ascii="Verdana" w:hAnsi="Verdana"/>
              </w:rPr>
            </w:pPr>
            <w:r w:rsidRPr="00C26ADE">
              <w:rPr>
                <w:rFonts w:ascii="Verdana" w:hAnsi="Verdana"/>
              </w:rPr>
              <w:fldChar w:fldCharType="begin">
                <w:ffData>
                  <w:name w:val="Text7"/>
                  <w:enabled/>
                  <w:calcOnExit w:val="0"/>
                  <w:textInput/>
                </w:ffData>
              </w:fldChar>
            </w:r>
            <w:r w:rsidRPr="00C26ADE">
              <w:rPr>
                <w:rFonts w:ascii="Verdana" w:hAnsi="Verdana"/>
              </w:rPr>
              <w:instrText xml:space="preserve"> FORMTEXT </w:instrText>
            </w:r>
            <w:r w:rsidRPr="00C26ADE">
              <w:rPr>
                <w:rFonts w:ascii="Verdana" w:hAnsi="Verdana"/>
              </w:rPr>
            </w:r>
            <w:r w:rsidRPr="00C26ADE">
              <w:rPr>
                <w:rFonts w:ascii="Verdana" w:hAnsi="Verdana"/>
              </w:rPr>
              <w:fldChar w:fldCharType="separate"/>
            </w:r>
            <w:r w:rsidRPr="00C26ADE">
              <w:rPr>
                <w:rFonts w:ascii="Verdana" w:hAnsi="Verdana"/>
                <w:noProof/>
              </w:rPr>
              <w:t> </w:t>
            </w:r>
            <w:r w:rsidRPr="00C26ADE">
              <w:rPr>
                <w:rFonts w:ascii="Verdana" w:hAnsi="Verdana"/>
                <w:noProof/>
              </w:rPr>
              <w:t> </w:t>
            </w:r>
            <w:r w:rsidRPr="00C26ADE">
              <w:rPr>
                <w:rFonts w:ascii="Verdana" w:hAnsi="Verdana"/>
                <w:noProof/>
              </w:rPr>
              <w:t> </w:t>
            </w:r>
            <w:r w:rsidRPr="00C26ADE">
              <w:rPr>
                <w:rFonts w:ascii="Verdana" w:hAnsi="Verdana"/>
                <w:noProof/>
              </w:rPr>
              <w:t> </w:t>
            </w:r>
            <w:r w:rsidRPr="00C26ADE">
              <w:rPr>
                <w:rFonts w:ascii="Verdana" w:hAnsi="Verdana"/>
                <w:noProof/>
              </w:rPr>
              <w:t> </w:t>
            </w:r>
            <w:r w:rsidRPr="00C26ADE">
              <w:rPr>
                <w:rFonts w:ascii="Verdana" w:hAnsi="Verdana"/>
              </w:rPr>
              <w:fldChar w:fldCharType="end"/>
            </w:r>
          </w:p>
        </w:tc>
      </w:tr>
    </w:tbl>
    <w:p w14:paraId="30315E89" w14:textId="77777777" w:rsidR="005E495D" w:rsidRPr="00DA2D00" w:rsidRDefault="005E495D">
      <w:pPr>
        <w:pStyle w:val="Question"/>
        <w:rPr>
          <w:rFonts w:ascii="Verdana" w:hAnsi="Verdana"/>
          <w:b/>
        </w:rPr>
      </w:pPr>
      <w:r w:rsidRPr="00DA2D00">
        <w:rPr>
          <w:rFonts w:ascii="Verdana" w:hAnsi="Verdana"/>
          <w:b/>
        </w:rPr>
        <w:tab/>
        <w:t>1.2</w:t>
      </w:r>
      <w:r w:rsidRPr="00DA2D00">
        <w:rPr>
          <w:rFonts w:ascii="Verdana" w:hAnsi="Verdana"/>
          <w:b/>
        </w:rPr>
        <w:tab/>
        <w:t>Surname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C26ADE" w:rsidRPr="00C26ADE" w14:paraId="30315E8B" w14:textId="77777777">
        <w:trPr>
          <w:trHeight w:hRule="exact" w:val="397"/>
        </w:trPr>
        <w:tc>
          <w:tcPr>
            <w:tcW w:w="7088" w:type="dxa"/>
            <w:vAlign w:val="center"/>
          </w:tcPr>
          <w:p w14:paraId="30315E8A" w14:textId="77777777" w:rsidR="005E495D" w:rsidRPr="00C26ADE" w:rsidRDefault="005E495D">
            <w:pPr>
              <w:pStyle w:val="Question"/>
              <w:tabs>
                <w:tab w:val="clear" w:pos="284"/>
                <w:tab w:val="left" w:pos="1418"/>
                <w:tab w:val="left" w:pos="2552"/>
              </w:tabs>
              <w:spacing w:before="0" w:after="0"/>
              <w:ind w:left="28" w:firstLine="0"/>
              <w:rPr>
                <w:rFonts w:ascii="Verdana" w:hAnsi="Verdana"/>
              </w:rPr>
            </w:pPr>
            <w:r w:rsidRPr="00C26ADE">
              <w:rPr>
                <w:rFonts w:ascii="Verdana" w:hAnsi="Verdana"/>
              </w:rPr>
              <w:fldChar w:fldCharType="begin">
                <w:ffData>
                  <w:name w:val="Text7"/>
                  <w:enabled/>
                  <w:calcOnExit w:val="0"/>
                  <w:textInput/>
                </w:ffData>
              </w:fldChar>
            </w:r>
            <w:r w:rsidRPr="00C26ADE">
              <w:rPr>
                <w:rFonts w:ascii="Verdana" w:hAnsi="Verdana"/>
              </w:rPr>
              <w:instrText xml:space="preserve"> FORMTEXT </w:instrText>
            </w:r>
            <w:r w:rsidRPr="00C26ADE">
              <w:rPr>
                <w:rFonts w:ascii="Verdana" w:hAnsi="Verdana"/>
              </w:rPr>
            </w:r>
            <w:r w:rsidRPr="00C26ADE">
              <w:rPr>
                <w:rFonts w:ascii="Verdana" w:hAnsi="Verdana"/>
              </w:rPr>
              <w:fldChar w:fldCharType="separate"/>
            </w:r>
            <w:r w:rsidRPr="00C26ADE">
              <w:rPr>
                <w:rFonts w:ascii="Verdana" w:hAnsi="Verdana"/>
                <w:noProof/>
              </w:rPr>
              <w:t> </w:t>
            </w:r>
            <w:r w:rsidRPr="00C26ADE">
              <w:rPr>
                <w:rFonts w:ascii="Verdana" w:hAnsi="Verdana"/>
                <w:noProof/>
              </w:rPr>
              <w:t> </w:t>
            </w:r>
            <w:r w:rsidRPr="00C26ADE">
              <w:rPr>
                <w:rFonts w:ascii="Verdana" w:hAnsi="Verdana"/>
                <w:noProof/>
              </w:rPr>
              <w:t> </w:t>
            </w:r>
            <w:r w:rsidRPr="00C26ADE">
              <w:rPr>
                <w:rFonts w:ascii="Verdana" w:hAnsi="Verdana"/>
                <w:noProof/>
              </w:rPr>
              <w:t> </w:t>
            </w:r>
            <w:r w:rsidRPr="00C26ADE">
              <w:rPr>
                <w:rFonts w:ascii="Verdana" w:hAnsi="Verdana"/>
                <w:noProof/>
              </w:rPr>
              <w:t> </w:t>
            </w:r>
            <w:r w:rsidRPr="00C26ADE">
              <w:rPr>
                <w:rFonts w:ascii="Verdana" w:hAnsi="Verdana"/>
              </w:rPr>
              <w:fldChar w:fldCharType="end"/>
            </w:r>
          </w:p>
        </w:tc>
      </w:tr>
    </w:tbl>
    <w:p w14:paraId="30315E8C" w14:textId="77777777" w:rsidR="005E495D" w:rsidRPr="00DA2D00" w:rsidRDefault="005E495D" w:rsidP="00C26ADE">
      <w:pPr>
        <w:pStyle w:val="Question"/>
        <w:jc w:val="both"/>
        <w:rPr>
          <w:rFonts w:ascii="Verdana" w:hAnsi="Verdana"/>
          <w:b/>
        </w:rPr>
      </w:pPr>
      <w:r w:rsidRPr="00DA2D00">
        <w:rPr>
          <w:rFonts w:ascii="Verdana" w:hAnsi="Verdana"/>
          <w:b/>
        </w:rPr>
        <w:tab/>
        <w:t>1.3</w:t>
      </w:r>
      <w:r w:rsidRPr="00DA2D00">
        <w:rPr>
          <w:rFonts w:ascii="Verdana" w:hAnsi="Verdana"/>
          <w:b/>
        </w:rPr>
        <w:tab/>
        <w:t xml:space="preserve">Any previous surnames or first names.  Please include details of when </w:t>
      </w:r>
      <w:r w:rsidR="00510676">
        <w:rPr>
          <w:rFonts w:ascii="Verdana" w:hAnsi="Verdana"/>
          <w:b/>
        </w:rPr>
        <w:t>individual controller</w:t>
      </w:r>
      <w:r w:rsidR="00510676" w:rsidRPr="00DA2D00">
        <w:rPr>
          <w:rFonts w:ascii="Verdana" w:hAnsi="Verdana"/>
          <w:b/>
        </w:rPr>
        <w:t xml:space="preserve"> </w:t>
      </w:r>
      <w:r w:rsidRPr="00DA2D00">
        <w:rPr>
          <w:rFonts w:ascii="Verdana" w:hAnsi="Verdana"/>
          <w:b/>
        </w:rPr>
        <w:t>changed them</w:t>
      </w:r>
      <w:r w:rsidR="00141883">
        <w:rPr>
          <w:rFonts w:ascii="Verdana" w:hAnsi="Verdana"/>
          <w:b/>
        </w:rPr>
        <w:t>.</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C26ADE" w:rsidRPr="00C26ADE" w14:paraId="30315E8E" w14:textId="77777777">
        <w:trPr>
          <w:trHeight w:hRule="exact" w:val="397"/>
        </w:trPr>
        <w:tc>
          <w:tcPr>
            <w:tcW w:w="7088" w:type="dxa"/>
            <w:vAlign w:val="center"/>
          </w:tcPr>
          <w:p w14:paraId="30315E8D" w14:textId="77777777" w:rsidR="005E495D" w:rsidRPr="00C26ADE" w:rsidRDefault="005E495D">
            <w:pPr>
              <w:pStyle w:val="Question"/>
              <w:tabs>
                <w:tab w:val="clear" w:pos="284"/>
                <w:tab w:val="left" w:pos="1418"/>
                <w:tab w:val="left" w:pos="2552"/>
              </w:tabs>
              <w:spacing w:before="0" w:after="0"/>
              <w:ind w:left="28" w:firstLine="0"/>
              <w:rPr>
                <w:rFonts w:ascii="Verdana" w:hAnsi="Verdana"/>
              </w:rPr>
            </w:pPr>
            <w:r w:rsidRPr="00C26ADE">
              <w:rPr>
                <w:rFonts w:ascii="Verdana" w:hAnsi="Verdana"/>
              </w:rPr>
              <w:fldChar w:fldCharType="begin">
                <w:ffData>
                  <w:name w:val="Text7"/>
                  <w:enabled/>
                  <w:calcOnExit w:val="0"/>
                  <w:textInput/>
                </w:ffData>
              </w:fldChar>
            </w:r>
            <w:r w:rsidRPr="00C26ADE">
              <w:rPr>
                <w:rFonts w:ascii="Verdana" w:hAnsi="Verdana"/>
              </w:rPr>
              <w:instrText xml:space="preserve"> FORMTEXT </w:instrText>
            </w:r>
            <w:r w:rsidRPr="00C26ADE">
              <w:rPr>
                <w:rFonts w:ascii="Verdana" w:hAnsi="Verdana"/>
              </w:rPr>
            </w:r>
            <w:r w:rsidRPr="00C26ADE">
              <w:rPr>
                <w:rFonts w:ascii="Verdana" w:hAnsi="Verdana"/>
              </w:rPr>
              <w:fldChar w:fldCharType="separate"/>
            </w:r>
            <w:r w:rsidRPr="00C26ADE">
              <w:rPr>
                <w:rFonts w:ascii="Verdana" w:hAnsi="Verdana"/>
                <w:noProof/>
              </w:rPr>
              <w:t> </w:t>
            </w:r>
            <w:r w:rsidRPr="00C26ADE">
              <w:rPr>
                <w:rFonts w:ascii="Verdana" w:hAnsi="Verdana"/>
                <w:noProof/>
              </w:rPr>
              <w:t> </w:t>
            </w:r>
            <w:r w:rsidRPr="00C26ADE">
              <w:rPr>
                <w:rFonts w:ascii="Verdana" w:hAnsi="Verdana"/>
                <w:noProof/>
              </w:rPr>
              <w:t> </w:t>
            </w:r>
            <w:r w:rsidRPr="00C26ADE">
              <w:rPr>
                <w:rFonts w:ascii="Verdana" w:hAnsi="Verdana"/>
                <w:noProof/>
              </w:rPr>
              <w:t> </w:t>
            </w:r>
            <w:r w:rsidRPr="00C26ADE">
              <w:rPr>
                <w:rFonts w:ascii="Verdana" w:hAnsi="Verdana"/>
                <w:noProof/>
              </w:rPr>
              <w:t> </w:t>
            </w:r>
            <w:r w:rsidRPr="00C26ADE">
              <w:rPr>
                <w:rFonts w:ascii="Verdana" w:hAnsi="Verdana"/>
              </w:rPr>
              <w:fldChar w:fldCharType="end"/>
            </w:r>
          </w:p>
        </w:tc>
      </w:tr>
    </w:tbl>
    <w:p w14:paraId="30315E8F" w14:textId="77777777" w:rsidR="005E495D" w:rsidRPr="00DA2D00" w:rsidRDefault="005E495D">
      <w:pPr>
        <w:pStyle w:val="Question"/>
        <w:rPr>
          <w:rFonts w:ascii="Verdana" w:hAnsi="Verdana"/>
          <w:b/>
        </w:rPr>
      </w:pPr>
      <w:r w:rsidRPr="00DA2D00">
        <w:rPr>
          <w:rFonts w:ascii="Verdana" w:hAnsi="Verdana"/>
          <w:b/>
        </w:rPr>
        <w:tab/>
        <w:t>1.4</w:t>
      </w:r>
      <w:r w:rsidRPr="00DA2D00">
        <w:rPr>
          <w:rFonts w:ascii="Verdana" w:hAnsi="Verdana"/>
          <w:b/>
        </w:rPr>
        <w:tab/>
        <w:t>Name commonly known by, if different</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C26ADE" w:rsidRPr="00C26ADE" w14:paraId="30315E91" w14:textId="77777777">
        <w:trPr>
          <w:trHeight w:hRule="exact" w:val="397"/>
        </w:trPr>
        <w:tc>
          <w:tcPr>
            <w:tcW w:w="7088" w:type="dxa"/>
            <w:vAlign w:val="center"/>
          </w:tcPr>
          <w:p w14:paraId="30315E90" w14:textId="77777777" w:rsidR="005E495D" w:rsidRPr="00C26ADE" w:rsidRDefault="005E495D">
            <w:pPr>
              <w:pStyle w:val="Question"/>
              <w:tabs>
                <w:tab w:val="clear" w:pos="284"/>
                <w:tab w:val="left" w:pos="1418"/>
                <w:tab w:val="left" w:pos="2552"/>
              </w:tabs>
              <w:spacing w:before="0" w:after="0"/>
              <w:ind w:left="28" w:firstLine="0"/>
              <w:rPr>
                <w:rFonts w:ascii="Verdana" w:hAnsi="Verdana"/>
              </w:rPr>
            </w:pPr>
            <w:r w:rsidRPr="00C26ADE">
              <w:rPr>
                <w:rFonts w:ascii="Verdana" w:hAnsi="Verdana"/>
              </w:rPr>
              <w:fldChar w:fldCharType="begin">
                <w:ffData>
                  <w:name w:val="Text7"/>
                  <w:enabled/>
                  <w:calcOnExit w:val="0"/>
                  <w:textInput/>
                </w:ffData>
              </w:fldChar>
            </w:r>
            <w:r w:rsidRPr="00C26ADE">
              <w:rPr>
                <w:rFonts w:ascii="Verdana" w:hAnsi="Verdana"/>
              </w:rPr>
              <w:instrText xml:space="preserve"> FORMTEXT </w:instrText>
            </w:r>
            <w:r w:rsidRPr="00C26ADE">
              <w:rPr>
                <w:rFonts w:ascii="Verdana" w:hAnsi="Verdana"/>
              </w:rPr>
            </w:r>
            <w:r w:rsidRPr="00C26ADE">
              <w:rPr>
                <w:rFonts w:ascii="Verdana" w:hAnsi="Verdana"/>
              </w:rPr>
              <w:fldChar w:fldCharType="separate"/>
            </w:r>
            <w:r w:rsidRPr="00C26ADE">
              <w:rPr>
                <w:rFonts w:ascii="Verdana" w:hAnsi="Verdana"/>
                <w:noProof/>
              </w:rPr>
              <w:t> </w:t>
            </w:r>
            <w:r w:rsidRPr="00C26ADE">
              <w:rPr>
                <w:rFonts w:ascii="Verdana" w:hAnsi="Verdana"/>
                <w:noProof/>
              </w:rPr>
              <w:t> </w:t>
            </w:r>
            <w:r w:rsidRPr="00C26ADE">
              <w:rPr>
                <w:rFonts w:ascii="Verdana" w:hAnsi="Verdana"/>
                <w:noProof/>
              </w:rPr>
              <w:t> </w:t>
            </w:r>
            <w:r w:rsidRPr="00C26ADE">
              <w:rPr>
                <w:rFonts w:ascii="Verdana" w:hAnsi="Verdana"/>
                <w:noProof/>
              </w:rPr>
              <w:t> </w:t>
            </w:r>
            <w:r w:rsidRPr="00C26ADE">
              <w:rPr>
                <w:rFonts w:ascii="Verdana" w:hAnsi="Verdana"/>
                <w:noProof/>
              </w:rPr>
              <w:t> </w:t>
            </w:r>
            <w:r w:rsidRPr="00C26ADE">
              <w:rPr>
                <w:rFonts w:ascii="Verdana" w:hAnsi="Verdana"/>
              </w:rPr>
              <w:fldChar w:fldCharType="end"/>
            </w:r>
          </w:p>
        </w:tc>
      </w:tr>
    </w:tbl>
    <w:p w14:paraId="30315E92" w14:textId="767D0F1D" w:rsidR="005E495D" w:rsidRPr="00DA2D00" w:rsidRDefault="005E495D">
      <w:pPr>
        <w:pStyle w:val="Question"/>
        <w:rPr>
          <w:rFonts w:ascii="Verdana" w:hAnsi="Verdana"/>
          <w:b/>
        </w:rPr>
      </w:pPr>
      <w:r w:rsidRPr="00DA2D00">
        <w:rPr>
          <w:rFonts w:ascii="Verdana" w:hAnsi="Verdana"/>
          <w:b/>
        </w:rPr>
        <w:tab/>
        <w:t>1.5</w:t>
      </w:r>
      <w:r w:rsidRPr="00DA2D00">
        <w:rPr>
          <w:rFonts w:ascii="Verdana" w:hAnsi="Verdana"/>
          <w:b/>
        </w:rPr>
        <w:tab/>
        <w:t>Date of birth (dd/mm/yy)</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tblGrid>
      <w:tr w:rsidR="005E495D" w:rsidRPr="00DA2D00" w14:paraId="30315E9B" w14:textId="77777777">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bookmarkStart w:id="1" w:name="Text40"/>
          <w:p w14:paraId="30315E93" w14:textId="77777777" w:rsidR="005E495D" w:rsidRPr="00DA2D00" w:rsidRDefault="005E495D">
            <w:pPr>
              <w:keepNext/>
              <w:tabs>
                <w:tab w:val="right" w:pos="-142"/>
                <w:tab w:val="left" w:pos="1418"/>
                <w:tab w:val="left" w:pos="2552"/>
              </w:tabs>
              <w:spacing w:before="20" w:line="220" w:lineRule="exact"/>
              <w:ind w:left="28" w:right="57"/>
              <w:jc w:val="center"/>
              <w:outlineLvl w:val="0"/>
              <w:rPr>
                <w:rFonts w:ascii="Verdana" w:hAnsi="Verdana"/>
                <w:sz w:val="18"/>
              </w:rPr>
            </w:pPr>
            <w:r w:rsidRPr="00DA2D00">
              <w:rPr>
                <w:rFonts w:ascii="Verdana" w:hAnsi="Verdana"/>
                <w:sz w:val="18"/>
              </w:rPr>
              <w:fldChar w:fldCharType="begin">
                <w:ffData>
                  <w:name w:val="Text40"/>
                  <w:enabled/>
                  <w:calcOnExit w:val="0"/>
                  <w:textInput/>
                </w:ffData>
              </w:fldChar>
            </w:r>
            <w:r w:rsidRPr="00DA2D00">
              <w:rPr>
                <w:rFonts w:ascii="Verdana" w:hAnsi="Verdana"/>
                <w:sz w:val="18"/>
              </w:rPr>
              <w:instrText xml:space="preserve"> FORMTEXT </w:instrText>
            </w:r>
            <w:r w:rsidRPr="00DA2D00">
              <w:rPr>
                <w:rFonts w:ascii="Verdana" w:hAnsi="Verdana"/>
                <w:sz w:val="18"/>
              </w:rPr>
            </w:r>
            <w:r w:rsidRPr="00DA2D00">
              <w:rPr>
                <w:rFonts w:ascii="Verdana" w:hAnsi="Verdana"/>
                <w:sz w:val="18"/>
              </w:rPr>
              <w:fldChar w:fldCharType="separate"/>
            </w:r>
            <w:r w:rsidRPr="00DA2D00">
              <w:rPr>
                <w:rFonts w:ascii="Verdana" w:hAnsi="Verdana"/>
                <w:noProof/>
                <w:sz w:val="18"/>
              </w:rPr>
              <w:t> </w:t>
            </w:r>
            <w:r w:rsidRPr="00DA2D00">
              <w:rPr>
                <w:rFonts w:ascii="Verdana" w:hAnsi="Verdana"/>
                <w:noProof/>
                <w:sz w:val="18"/>
              </w:rPr>
              <w:t> </w:t>
            </w:r>
            <w:r w:rsidRPr="00DA2D00">
              <w:rPr>
                <w:rFonts w:ascii="Verdana" w:hAnsi="Verdana"/>
                <w:noProof/>
                <w:sz w:val="18"/>
              </w:rPr>
              <w:t> </w:t>
            </w:r>
            <w:r w:rsidRPr="00DA2D00">
              <w:rPr>
                <w:rFonts w:ascii="Verdana" w:hAnsi="Verdana"/>
                <w:noProof/>
                <w:sz w:val="18"/>
              </w:rPr>
              <w:t> </w:t>
            </w:r>
            <w:r w:rsidRPr="00DA2D00">
              <w:rPr>
                <w:rFonts w:ascii="Verdana" w:hAnsi="Verdana"/>
                <w:noProof/>
                <w:sz w:val="18"/>
              </w:rPr>
              <w:t> </w:t>
            </w:r>
            <w:r w:rsidRPr="00DA2D00">
              <w:rPr>
                <w:rFonts w:ascii="Verdana" w:hAnsi="Verdana"/>
                <w:sz w:val="18"/>
              </w:rPr>
              <w:fldChar w:fldCharType="end"/>
            </w:r>
            <w:bookmarkEnd w:id="1"/>
          </w:p>
        </w:tc>
        <w:tc>
          <w:tcPr>
            <w:tcW w:w="360" w:type="dxa"/>
            <w:tcBorders>
              <w:top w:val="single" w:sz="4" w:space="0" w:color="auto"/>
              <w:left w:val="single" w:sz="4" w:space="0" w:color="auto"/>
              <w:bottom w:val="single" w:sz="4" w:space="0" w:color="auto"/>
              <w:right w:val="single" w:sz="4" w:space="0" w:color="auto"/>
            </w:tcBorders>
            <w:vAlign w:val="center"/>
          </w:tcPr>
          <w:p w14:paraId="30315E94" w14:textId="77777777" w:rsidR="005E495D" w:rsidRPr="00DA2D00" w:rsidRDefault="005E495D">
            <w:pPr>
              <w:keepNext/>
              <w:tabs>
                <w:tab w:val="right" w:pos="-142"/>
                <w:tab w:val="left" w:pos="1418"/>
                <w:tab w:val="left" w:pos="2552"/>
              </w:tabs>
              <w:spacing w:before="20" w:line="220" w:lineRule="exact"/>
              <w:ind w:left="28" w:right="57"/>
              <w:jc w:val="center"/>
              <w:outlineLvl w:val="0"/>
              <w:rPr>
                <w:rFonts w:ascii="Verdana" w:hAnsi="Verdana"/>
                <w:sz w:val="18"/>
              </w:rPr>
            </w:pPr>
            <w:r w:rsidRPr="00DA2D00">
              <w:rPr>
                <w:rFonts w:ascii="Verdana" w:hAnsi="Verdana"/>
                <w:sz w:val="18"/>
              </w:rPr>
              <w:fldChar w:fldCharType="begin">
                <w:ffData>
                  <w:name w:val="Text41"/>
                  <w:enabled/>
                  <w:calcOnExit w:val="0"/>
                  <w:textInput/>
                </w:ffData>
              </w:fldChar>
            </w:r>
            <w:bookmarkStart w:id="2" w:name="Text41"/>
            <w:r w:rsidRPr="00DA2D00">
              <w:rPr>
                <w:rFonts w:ascii="Verdana" w:hAnsi="Verdana"/>
                <w:sz w:val="18"/>
              </w:rPr>
              <w:instrText xml:space="preserve"> FORMTEXT </w:instrText>
            </w:r>
            <w:r w:rsidRPr="00DA2D00">
              <w:rPr>
                <w:rFonts w:ascii="Verdana" w:hAnsi="Verdana"/>
                <w:sz w:val="18"/>
              </w:rPr>
            </w:r>
            <w:r w:rsidRPr="00DA2D00">
              <w:rPr>
                <w:rFonts w:ascii="Verdana" w:hAnsi="Verdana"/>
                <w:sz w:val="18"/>
              </w:rPr>
              <w:fldChar w:fldCharType="separate"/>
            </w:r>
            <w:r w:rsidRPr="00DA2D00">
              <w:rPr>
                <w:rFonts w:ascii="Verdana" w:hAnsi="Verdana"/>
                <w:noProof/>
                <w:sz w:val="18"/>
              </w:rPr>
              <w:t> </w:t>
            </w:r>
            <w:r w:rsidRPr="00DA2D00">
              <w:rPr>
                <w:rFonts w:ascii="Verdana" w:hAnsi="Verdana"/>
                <w:noProof/>
                <w:sz w:val="18"/>
              </w:rPr>
              <w:t> </w:t>
            </w:r>
            <w:r w:rsidRPr="00DA2D00">
              <w:rPr>
                <w:rFonts w:ascii="Verdana" w:hAnsi="Verdana"/>
                <w:noProof/>
                <w:sz w:val="18"/>
              </w:rPr>
              <w:t> </w:t>
            </w:r>
            <w:r w:rsidRPr="00DA2D00">
              <w:rPr>
                <w:rFonts w:ascii="Verdana" w:hAnsi="Verdana"/>
                <w:noProof/>
                <w:sz w:val="18"/>
              </w:rPr>
              <w:t> </w:t>
            </w:r>
            <w:r w:rsidRPr="00DA2D00">
              <w:rPr>
                <w:rFonts w:ascii="Verdana" w:hAnsi="Verdana"/>
                <w:noProof/>
                <w:sz w:val="18"/>
              </w:rPr>
              <w:t> </w:t>
            </w:r>
            <w:r w:rsidRPr="00DA2D00">
              <w:rPr>
                <w:rFonts w:ascii="Verdana" w:hAnsi="Verdana"/>
                <w:sz w:val="18"/>
              </w:rPr>
              <w:fldChar w:fldCharType="end"/>
            </w:r>
            <w:bookmarkEnd w:id="2"/>
          </w:p>
        </w:tc>
        <w:tc>
          <w:tcPr>
            <w:tcW w:w="360" w:type="dxa"/>
            <w:tcBorders>
              <w:top w:val="nil"/>
              <w:left w:val="single" w:sz="4" w:space="0" w:color="auto"/>
              <w:bottom w:val="nil"/>
              <w:right w:val="single" w:sz="4" w:space="0" w:color="auto"/>
            </w:tcBorders>
            <w:vAlign w:val="center"/>
          </w:tcPr>
          <w:p w14:paraId="30315E95" w14:textId="77777777" w:rsidR="005E495D" w:rsidRPr="00DA2D00" w:rsidRDefault="005E495D">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DA2D0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30315E96" w14:textId="77777777" w:rsidR="005E495D" w:rsidRPr="00DA2D00" w:rsidRDefault="005E495D">
            <w:pPr>
              <w:keepNext/>
              <w:tabs>
                <w:tab w:val="right" w:pos="-142"/>
                <w:tab w:val="left" w:pos="1418"/>
                <w:tab w:val="left" w:pos="2552"/>
              </w:tabs>
              <w:spacing w:before="20" w:line="220" w:lineRule="exact"/>
              <w:ind w:left="28" w:right="57"/>
              <w:jc w:val="center"/>
              <w:outlineLvl w:val="0"/>
              <w:rPr>
                <w:rFonts w:ascii="Verdana" w:hAnsi="Verdana"/>
                <w:sz w:val="18"/>
              </w:rPr>
            </w:pPr>
            <w:r w:rsidRPr="00DA2D00">
              <w:rPr>
                <w:rFonts w:ascii="Verdana" w:hAnsi="Verdana"/>
                <w:sz w:val="18"/>
              </w:rPr>
              <w:fldChar w:fldCharType="begin">
                <w:ffData>
                  <w:name w:val="Text42"/>
                  <w:enabled/>
                  <w:calcOnExit w:val="0"/>
                  <w:textInput/>
                </w:ffData>
              </w:fldChar>
            </w:r>
            <w:bookmarkStart w:id="3" w:name="Text42"/>
            <w:r w:rsidRPr="00DA2D00">
              <w:rPr>
                <w:rFonts w:ascii="Verdana" w:hAnsi="Verdana"/>
                <w:sz w:val="18"/>
              </w:rPr>
              <w:instrText xml:space="preserve"> FORMTEXT </w:instrText>
            </w:r>
            <w:r w:rsidRPr="00DA2D00">
              <w:rPr>
                <w:rFonts w:ascii="Verdana" w:hAnsi="Verdana"/>
                <w:sz w:val="18"/>
              </w:rPr>
            </w:r>
            <w:r w:rsidRPr="00DA2D00">
              <w:rPr>
                <w:rFonts w:ascii="Verdana" w:hAnsi="Verdana"/>
                <w:sz w:val="18"/>
              </w:rPr>
              <w:fldChar w:fldCharType="separate"/>
            </w:r>
            <w:r w:rsidRPr="00DA2D00">
              <w:rPr>
                <w:rFonts w:ascii="Verdana" w:hAnsi="Verdana"/>
                <w:noProof/>
                <w:sz w:val="18"/>
              </w:rPr>
              <w:t> </w:t>
            </w:r>
            <w:r w:rsidRPr="00DA2D00">
              <w:rPr>
                <w:rFonts w:ascii="Verdana" w:hAnsi="Verdana"/>
                <w:noProof/>
                <w:sz w:val="18"/>
              </w:rPr>
              <w:t> </w:t>
            </w:r>
            <w:r w:rsidRPr="00DA2D00">
              <w:rPr>
                <w:rFonts w:ascii="Verdana" w:hAnsi="Verdana"/>
                <w:noProof/>
                <w:sz w:val="18"/>
              </w:rPr>
              <w:t> </w:t>
            </w:r>
            <w:r w:rsidRPr="00DA2D00">
              <w:rPr>
                <w:rFonts w:ascii="Verdana" w:hAnsi="Verdana"/>
                <w:noProof/>
                <w:sz w:val="18"/>
              </w:rPr>
              <w:t> </w:t>
            </w:r>
            <w:r w:rsidRPr="00DA2D00">
              <w:rPr>
                <w:rFonts w:ascii="Verdana" w:hAnsi="Verdana"/>
                <w:noProof/>
                <w:sz w:val="18"/>
              </w:rPr>
              <w:t> </w:t>
            </w:r>
            <w:r w:rsidRPr="00DA2D00">
              <w:rPr>
                <w:rFonts w:ascii="Verdana" w:hAnsi="Verdana"/>
                <w:sz w:val="18"/>
              </w:rPr>
              <w:fldChar w:fldCharType="end"/>
            </w:r>
            <w:bookmarkEnd w:id="3"/>
          </w:p>
        </w:tc>
        <w:tc>
          <w:tcPr>
            <w:tcW w:w="360" w:type="dxa"/>
            <w:tcBorders>
              <w:top w:val="single" w:sz="4" w:space="0" w:color="auto"/>
              <w:left w:val="single" w:sz="4" w:space="0" w:color="auto"/>
              <w:bottom w:val="single" w:sz="4" w:space="0" w:color="auto"/>
              <w:right w:val="single" w:sz="4" w:space="0" w:color="auto"/>
            </w:tcBorders>
            <w:vAlign w:val="center"/>
          </w:tcPr>
          <w:p w14:paraId="30315E97" w14:textId="77777777" w:rsidR="005E495D" w:rsidRPr="00DA2D00" w:rsidRDefault="005E495D">
            <w:pPr>
              <w:keepNext/>
              <w:tabs>
                <w:tab w:val="right" w:pos="-142"/>
                <w:tab w:val="left" w:pos="1418"/>
                <w:tab w:val="left" w:pos="2552"/>
              </w:tabs>
              <w:spacing w:before="20" w:line="220" w:lineRule="exact"/>
              <w:ind w:left="28" w:right="57"/>
              <w:jc w:val="center"/>
              <w:outlineLvl w:val="0"/>
              <w:rPr>
                <w:rFonts w:ascii="Verdana" w:hAnsi="Verdana"/>
                <w:sz w:val="18"/>
              </w:rPr>
            </w:pPr>
            <w:r w:rsidRPr="00DA2D00">
              <w:rPr>
                <w:rFonts w:ascii="Verdana" w:hAnsi="Verdana"/>
                <w:sz w:val="18"/>
              </w:rPr>
              <w:fldChar w:fldCharType="begin">
                <w:ffData>
                  <w:name w:val="Text43"/>
                  <w:enabled/>
                  <w:calcOnExit w:val="0"/>
                  <w:textInput/>
                </w:ffData>
              </w:fldChar>
            </w:r>
            <w:bookmarkStart w:id="4" w:name="Text43"/>
            <w:r w:rsidRPr="00DA2D00">
              <w:rPr>
                <w:rFonts w:ascii="Verdana" w:hAnsi="Verdana"/>
                <w:sz w:val="18"/>
              </w:rPr>
              <w:instrText xml:space="preserve"> FORMTEXT </w:instrText>
            </w:r>
            <w:r w:rsidRPr="00DA2D00">
              <w:rPr>
                <w:rFonts w:ascii="Verdana" w:hAnsi="Verdana"/>
                <w:sz w:val="18"/>
              </w:rPr>
            </w:r>
            <w:r w:rsidRPr="00DA2D00">
              <w:rPr>
                <w:rFonts w:ascii="Verdana" w:hAnsi="Verdana"/>
                <w:sz w:val="18"/>
              </w:rPr>
              <w:fldChar w:fldCharType="separate"/>
            </w:r>
            <w:r w:rsidRPr="00DA2D00">
              <w:rPr>
                <w:rFonts w:ascii="Verdana" w:hAnsi="Verdana"/>
                <w:noProof/>
                <w:sz w:val="18"/>
              </w:rPr>
              <w:t> </w:t>
            </w:r>
            <w:r w:rsidRPr="00DA2D00">
              <w:rPr>
                <w:rFonts w:ascii="Verdana" w:hAnsi="Verdana"/>
                <w:noProof/>
                <w:sz w:val="18"/>
              </w:rPr>
              <w:t> </w:t>
            </w:r>
            <w:r w:rsidRPr="00DA2D00">
              <w:rPr>
                <w:rFonts w:ascii="Verdana" w:hAnsi="Verdana"/>
                <w:noProof/>
                <w:sz w:val="18"/>
              </w:rPr>
              <w:t> </w:t>
            </w:r>
            <w:r w:rsidRPr="00DA2D00">
              <w:rPr>
                <w:rFonts w:ascii="Verdana" w:hAnsi="Verdana"/>
                <w:noProof/>
                <w:sz w:val="18"/>
              </w:rPr>
              <w:t> </w:t>
            </w:r>
            <w:r w:rsidRPr="00DA2D00">
              <w:rPr>
                <w:rFonts w:ascii="Verdana" w:hAnsi="Verdana"/>
                <w:noProof/>
                <w:sz w:val="18"/>
              </w:rPr>
              <w:t> </w:t>
            </w:r>
            <w:r w:rsidRPr="00DA2D00">
              <w:rPr>
                <w:rFonts w:ascii="Verdana" w:hAnsi="Verdana"/>
                <w:sz w:val="18"/>
              </w:rPr>
              <w:fldChar w:fldCharType="end"/>
            </w:r>
            <w:bookmarkEnd w:id="4"/>
          </w:p>
        </w:tc>
        <w:tc>
          <w:tcPr>
            <w:tcW w:w="360" w:type="dxa"/>
            <w:tcBorders>
              <w:top w:val="nil"/>
              <w:left w:val="single" w:sz="4" w:space="0" w:color="auto"/>
              <w:bottom w:val="nil"/>
              <w:right w:val="single" w:sz="4" w:space="0" w:color="auto"/>
            </w:tcBorders>
            <w:vAlign w:val="center"/>
          </w:tcPr>
          <w:p w14:paraId="30315E98" w14:textId="77777777" w:rsidR="005E495D" w:rsidRPr="00DA2D00" w:rsidRDefault="005E495D">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DA2D0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30315E99" w14:textId="77777777" w:rsidR="005E495D" w:rsidRPr="00DA2D00" w:rsidRDefault="005E495D">
            <w:pPr>
              <w:keepNext/>
              <w:tabs>
                <w:tab w:val="right" w:pos="-142"/>
                <w:tab w:val="left" w:pos="1418"/>
                <w:tab w:val="left" w:pos="2552"/>
              </w:tabs>
              <w:spacing w:before="20" w:line="220" w:lineRule="exact"/>
              <w:ind w:left="28" w:right="57"/>
              <w:jc w:val="center"/>
              <w:outlineLvl w:val="0"/>
              <w:rPr>
                <w:rFonts w:ascii="Verdana" w:hAnsi="Verdana"/>
                <w:sz w:val="18"/>
              </w:rPr>
            </w:pPr>
            <w:r w:rsidRPr="00DA2D00">
              <w:rPr>
                <w:rFonts w:ascii="Verdana" w:hAnsi="Verdana"/>
                <w:sz w:val="18"/>
              </w:rPr>
              <w:fldChar w:fldCharType="begin">
                <w:ffData>
                  <w:name w:val="Text44"/>
                  <w:enabled/>
                  <w:calcOnExit w:val="0"/>
                  <w:textInput/>
                </w:ffData>
              </w:fldChar>
            </w:r>
            <w:bookmarkStart w:id="5" w:name="Text44"/>
            <w:r w:rsidRPr="00DA2D00">
              <w:rPr>
                <w:rFonts w:ascii="Verdana" w:hAnsi="Verdana"/>
                <w:sz w:val="18"/>
              </w:rPr>
              <w:instrText xml:space="preserve"> FORMTEXT </w:instrText>
            </w:r>
            <w:r w:rsidRPr="00DA2D00">
              <w:rPr>
                <w:rFonts w:ascii="Verdana" w:hAnsi="Verdana"/>
                <w:sz w:val="18"/>
              </w:rPr>
            </w:r>
            <w:r w:rsidRPr="00DA2D00">
              <w:rPr>
                <w:rFonts w:ascii="Verdana" w:hAnsi="Verdana"/>
                <w:sz w:val="18"/>
              </w:rPr>
              <w:fldChar w:fldCharType="separate"/>
            </w:r>
            <w:r w:rsidRPr="00DA2D00">
              <w:rPr>
                <w:rFonts w:ascii="Verdana" w:hAnsi="Verdana"/>
                <w:noProof/>
                <w:sz w:val="18"/>
              </w:rPr>
              <w:t> </w:t>
            </w:r>
            <w:r w:rsidRPr="00DA2D00">
              <w:rPr>
                <w:rFonts w:ascii="Verdana" w:hAnsi="Verdana"/>
                <w:noProof/>
                <w:sz w:val="18"/>
              </w:rPr>
              <w:t> </w:t>
            </w:r>
            <w:r w:rsidRPr="00DA2D00">
              <w:rPr>
                <w:rFonts w:ascii="Verdana" w:hAnsi="Verdana"/>
                <w:noProof/>
                <w:sz w:val="18"/>
              </w:rPr>
              <w:t> </w:t>
            </w:r>
            <w:r w:rsidRPr="00DA2D00">
              <w:rPr>
                <w:rFonts w:ascii="Verdana" w:hAnsi="Verdana"/>
                <w:noProof/>
                <w:sz w:val="18"/>
              </w:rPr>
              <w:t> </w:t>
            </w:r>
            <w:r w:rsidRPr="00DA2D00">
              <w:rPr>
                <w:rFonts w:ascii="Verdana" w:hAnsi="Verdana"/>
                <w:noProof/>
                <w:sz w:val="18"/>
              </w:rPr>
              <w:t> </w:t>
            </w:r>
            <w:r w:rsidRPr="00DA2D00">
              <w:rPr>
                <w:rFonts w:ascii="Verdana" w:hAnsi="Verdana"/>
                <w:sz w:val="18"/>
              </w:rPr>
              <w:fldChar w:fldCharType="end"/>
            </w:r>
            <w:bookmarkEnd w:id="5"/>
          </w:p>
        </w:tc>
        <w:tc>
          <w:tcPr>
            <w:tcW w:w="360" w:type="dxa"/>
            <w:tcBorders>
              <w:top w:val="single" w:sz="4" w:space="0" w:color="auto"/>
              <w:left w:val="single" w:sz="4" w:space="0" w:color="auto"/>
              <w:bottom w:val="single" w:sz="4" w:space="0" w:color="auto"/>
              <w:right w:val="single" w:sz="4" w:space="0" w:color="auto"/>
            </w:tcBorders>
            <w:vAlign w:val="center"/>
          </w:tcPr>
          <w:p w14:paraId="30315E9A" w14:textId="77777777" w:rsidR="005E495D" w:rsidRPr="00DA2D00" w:rsidRDefault="005E495D">
            <w:pPr>
              <w:keepNext/>
              <w:tabs>
                <w:tab w:val="right" w:pos="-142"/>
                <w:tab w:val="left" w:pos="1418"/>
                <w:tab w:val="left" w:pos="2552"/>
              </w:tabs>
              <w:spacing w:before="20" w:line="220" w:lineRule="exact"/>
              <w:ind w:left="28" w:right="57"/>
              <w:jc w:val="center"/>
              <w:outlineLvl w:val="0"/>
              <w:rPr>
                <w:rFonts w:ascii="Verdana" w:hAnsi="Verdana"/>
                <w:sz w:val="18"/>
              </w:rPr>
            </w:pPr>
            <w:r w:rsidRPr="00DA2D00">
              <w:rPr>
                <w:rFonts w:ascii="Verdana" w:hAnsi="Verdana"/>
                <w:sz w:val="18"/>
              </w:rPr>
              <w:fldChar w:fldCharType="begin">
                <w:ffData>
                  <w:name w:val="Text45"/>
                  <w:enabled/>
                  <w:calcOnExit w:val="0"/>
                  <w:textInput/>
                </w:ffData>
              </w:fldChar>
            </w:r>
            <w:bookmarkStart w:id="6" w:name="Text45"/>
            <w:r w:rsidRPr="00DA2D00">
              <w:rPr>
                <w:rFonts w:ascii="Verdana" w:hAnsi="Verdana"/>
                <w:sz w:val="18"/>
              </w:rPr>
              <w:instrText xml:space="preserve"> FORMTEXT </w:instrText>
            </w:r>
            <w:r w:rsidRPr="00DA2D00">
              <w:rPr>
                <w:rFonts w:ascii="Verdana" w:hAnsi="Verdana"/>
                <w:sz w:val="18"/>
              </w:rPr>
            </w:r>
            <w:r w:rsidRPr="00DA2D00">
              <w:rPr>
                <w:rFonts w:ascii="Verdana" w:hAnsi="Verdana"/>
                <w:sz w:val="18"/>
              </w:rPr>
              <w:fldChar w:fldCharType="separate"/>
            </w:r>
            <w:r w:rsidRPr="00DA2D00">
              <w:rPr>
                <w:rFonts w:ascii="Verdana" w:hAnsi="Verdana"/>
                <w:noProof/>
                <w:sz w:val="18"/>
              </w:rPr>
              <w:t> </w:t>
            </w:r>
            <w:r w:rsidRPr="00DA2D00">
              <w:rPr>
                <w:rFonts w:ascii="Verdana" w:hAnsi="Verdana"/>
                <w:noProof/>
                <w:sz w:val="18"/>
              </w:rPr>
              <w:t> </w:t>
            </w:r>
            <w:r w:rsidRPr="00DA2D00">
              <w:rPr>
                <w:rFonts w:ascii="Verdana" w:hAnsi="Verdana"/>
                <w:noProof/>
                <w:sz w:val="18"/>
              </w:rPr>
              <w:t> </w:t>
            </w:r>
            <w:r w:rsidRPr="00DA2D00">
              <w:rPr>
                <w:rFonts w:ascii="Verdana" w:hAnsi="Verdana"/>
                <w:noProof/>
                <w:sz w:val="18"/>
              </w:rPr>
              <w:t> </w:t>
            </w:r>
            <w:r w:rsidRPr="00DA2D00">
              <w:rPr>
                <w:rFonts w:ascii="Verdana" w:hAnsi="Verdana"/>
                <w:noProof/>
                <w:sz w:val="18"/>
              </w:rPr>
              <w:t> </w:t>
            </w:r>
            <w:r w:rsidRPr="00DA2D00">
              <w:rPr>
                <w:rFonts w:ascii="Verdana" w:hAnsi="Verdana"/>
                <w:sz w:val="18"/>
              </w:rPr>
              <w:fldChar w:fldCharType="end"/>
            </w:r>
            <w:bookmarkEnd w:id="6"/>
          </w:p>
        </w:tc>
      </w:tr>
    </w:tbl>
    <w:p w14:paraId="30315E9C" w14:textId="77777777" w:rsidR="005E495D" w:rsidRPr="00DA2D00" w:rsidRDefault="005E495D">
      <w:pPr>
        <w:pStyle w:val="Question"/>
        <w:rPr>
          <w:rFonts w:ascii="Verdana" w:hAnsi="Verdana"/>
          <w:b/>
        </w:rPr>
      </w:pPr>
      <w:r w:rsidRPr="00DA2D00">
        <w:rPr>
          <w:rFonts w:ascii="Verdana" w:hAnsi="Verdana"/>
          <w:b/>
        </w:rPr>
        <w:tab/>
        <w:t>1.6</w:t>
      </w:r>
      <w:r w:rsidRPr="00DA2D00">
        <w:rPr>
          <w:rFonts w:ascii="Verdana" w:hAnsi="Verdana"/>
          <w:b/>
        </w:rPr>
        <w:tab/>
        <w:t>Place of birth</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C26ADE" w:rsidRPr="00C26ADE" w14:paraId="30315E9E" w14:textId="77777777">
        <w:trPr>
          <w:trHeight w:hRule="exact" w:val="397"/>
        </w:trPr>
        <w:tc>
          <w:tcPr>
            <w:tcW w:w="7088" w:type="dxa"/>
            <w:vAlign w:val="center"/>
          </w:tcPr>
          <w:p w14:paraId="30315E9D" w14:textId="77777777" w:rsidR="005E495D" w:rsidRPr="00C26ADE" w:rsidRDefault="005E495D">
            <w:pPr>
              <w:pStyle w:val="Question"/>
              <w:tabs>
                <w:tab w:val="clear" w:pos="284"/>
                <w:tab w:val="left" w:pos="1418"/>
                <w:tab w:val="left" w:pos="2552"/>
              </w:tabs>
              <w:spacing w:before="0" w:after="0"/>
              <w:ind w:left="28" w:firstLine="0"/>
              <w:rPr>
                <w:rFonts w:ascii="Verdana" w:hAnsi="Verdana"/>
              </w:rPr>
            </w:pPr>
            <w:r w:rsidRPr="00C26ADE">
              <w:rPr>
                <w:rFonts w:ascii="Verdana" w:hAnsi="Verdana"/>
              </w:rPr>
              <w:fldChar w:fldCharType="begin">
                <w:ffData>
                  <w:name w:val="Text7"/>
                  <w:enabled/>
                  <w:calcOnExit w:val="0"/>
                  <w:textInput/>
                </w:ffData>
              </w:fldChar>
            </w:r>
            <w:r w:rsidRPr="00C26ADE">
              <w:rPr>
                <w:rFonts w:ascii="Verdana" w:hAnsi="Verdana"/>
              </w:rPr>
              <w:instrText xml:space="preserve"> FORMTEXT </w:instrText>
            </w:r>
            <w:r w:rsidRPr="00C26ADE">
              <w:rPr>
                <w:rFonts w:ascii="Verdana" w:hAnsi="Verdana"/>
              </w:rPr>
            </w:r>
            <w:r w:rsidRPr="00C26ADE">
              <w:rPr>
                <w:rFonts w:ascii="Verdana" w:hAnsi="Verdana"/>
              </w:rPr>
              <w:fldChar w:fldCharType="separate"/>
            </w:r>
            <w:r w:rsidRPr="00C26ADE">
              <w:rPr>
                <w:rFonts w:ascii="Verdana" w:hAnsi="Verdana"/>
                <w:noProof/>
              </w:rPr>
              <w:t> </w:t>
            </w:r>
            <w:r w:rsidRPr="00C26ADE">
              <w:rPr>
                <w:rFonts w:ascii="Verdana" w:hAnsi="Verdana"/>
                <w:noProof/>
              </w:rPr>
              <w:t> </w:t>
            </w:r>
            <w:r w:rsidRPr="00C26ADE">
              <w:rPr>
                <w:rFonts w:ascii="Verdana" w:hAnsi="Verdana"/>
                <w:noProof/>
              </w:rPr>
              <w:t> </w:t>
            </w:r>
            <w:r w:rsidRPr="00C26ADE">
              <w:rPr>
                <w:rFonts w:ascii="Verdana" w:hAnsi="Verdana"/>
                <w:noProof/>
              </w:rPr>
              <w:t> </w:t>
            </w:r>
            <w:r w:rsidRPr="00C26ADE">
              <w:rPr>
                <w:rFonts w:ascii="Verdana" w:hAnsi="Verdana"/>
                <w:noProof/>
              </w:rPr>
              <w:t> </w:t>
            </w:r>
            <w:r w:rsidRPr="00C26ADE">
              <w:rPr>
                <w:rFonts w:ascii="Verdana" w:hAnsi="Verdana"/>
              </w:rPr>
              <w:fldChar w:fldCharType="end"/>
            </w:r>
          </w:p>
        </w:tc>
      </w:tr>
    </w:tbl>
    <w:p w14:paraId="30315EA0" w14:textId="264AA947" w:rsidR="005E495D" w:rsidRPr="000F04DF" w:rsidRDefault="00362F03" w:rsidP="00422B2C">
      <w:pPr>
        <w:pStyle w:val="Question"/>
        <w:rPr>
          <w:rFonts w:ascii="Verdana" w:hAnsi="Verdana"/>
        </w:rPr>
      </w:pPr>
      <w:r>
        <w:rPr>
          <w:rFonts w:ascii="Verdana" w:hAnsi="Verdana"/>
          <w:b/>
        </w:rPr>
        <w:tab/>
        <w:t>1.7</w:t>
      </w:r>
      <w:r>
        <w:rPr>
          <w:rFonts w:ascii="Verdana" w:hAnsi="Verdana"/>
          <w:b/>
        </w:rPr>
        <w:tab/>
        <w:t>National I</w:t>
      </w:r>
      <w:r w:rsidR="005E495D" w:rsidRPr="00DA2D00">
        <w:rPr>
          <w:rFonts w:ascii="Verdana" w:hAnsi="Verdana"/>
          <w:b/>
        </w:rPr>
        <w:t>nsurance number</w:t>
      </w:r>
      <w:r w:rsidR="00033D69">
        <w:rPr>
          <w:rFonts w:ascii="Verdana" w:hAnsi="Verdana"/>
          <w:b/>
        </w:rPr>
        <w:t xml:space="preserve"> (if available)</w:t>
      </w:r>
      <w:r w:rsidR="00510676" w:rsidRPr="00510676">
        <w:rPr>
          <w:rFonts w:ascii="Verdana" w:hAnsi="Verdana"/>
          <w:b/>
        </w:rPr>
        <w:t xml:space="preserve"> </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C26ADE" w:rsidRPr="00C26ADE" w14:paraId="30315EA2" w14:textId="77777777">
        <w:trPr>
          <w:trHeight w:hRule="exact" w:val="397"/>
        </w:trPr>
        <w:tc>
          <w:tcPr>
            <w:tcW w:w="7088" w:type="dxa"/>
            <w:vAlign w:val="center"/>
          </w:tcPr>
          <w:p w14:paraId="30315EA1" w14:textId="77777777" w:rsidR="005E495D" w:rsidRPr="00C26ADE" w:rsidRDefault="005E495D">
            <w:pPr>
              <w:pStyle w:val="Question"/>
              <w:tabs>
                <w:tab w:val="clear" w:pos="284"/>
                <w:tab w:val="left" w:pos="1418"/>
                <w:tab w:val="left" w:pos="2552"/>
              </w:tabs>
              <w:spacing w:before="0" w:after="0"/>
              <w:ind w:left="28" w:firstLine="0"/>
              <w:rPr>
                <w:rFonts w:ascii="Verdana" w:hAnsi="Verdana"/>
              </w:rPr>
            </w:pPr>
            <w:r w:rsidRPr="00C26ADE">
              <w:rPr>
                <w:rFonts w:ascii="Verdana" w:hAnsi="Verdana"/>
              </w:rPr>
              <w:fldChar w:fldCharType="begin">
                <w:ffData>
                  <w:name w:val="Text7"/>
                  <w:enabled/>
                  <w:calcOnExit w:val="0"/>
                  <w:textInput/>
                </w:ffData>
              </w:fldChar>
            </w:r>
            <w:r w:rsidRPr="00C26ADE">
              <w:rPr>
                <w:rFonts w:ascii="Verdana" w:hAnsi="Verdana"/>
              </w:rPr>
              <w:instrText xml:space="preserve"> FORMTEXT </w:instrText>
            </w:r>
            <w:r w:rsidRPr="00C26ADE">
              <w:rPr>
                <w:rFonts w:ascii="Verdana" w:hAnsi="Verdana"/>
              </w:rPr>
            </w:r>
            <w:r w:rsidRPr="00C26ADE">
              <w:rPr>
                <w:rFonts w:ascii="Verdana" w:hAnsi="Verdana"/>
              </w:rPr>
              <w:fldChar w:fldCharType="separate"/>
            </w:r>
            <w:r w:rsidRPr="00C26ADE">
              <w:rPr>
                <w:rFonts w:ascii="Verdana" w:hAnsi="Verdana"/>
                <w:noProof/>
              </w:rPr>
              <w:t> </w:t>
            </w:r>
            <w:r w:rsidRPr="00C26ADE">
              <w:rPr>
                <w:rFonts w:ascii="Verdana" w:hAnsi="Verdana"/>
                <w:noProof/>
              </w:rPr>
              <w:t> </w:t>
            </w:r>
            <w:r w:rsidRPr="00C26ADE">
              <w:rPr>
                <w:rFonts w:ascii="Verdana" w:hAnsi="Verdana"/>
                <w:noProof/>
              </w:rPr>
              <w:t> </w:t>
            </w:r>
            <w:r w:rsidRPr="00C26ADE">
              <w:rPr>
                <w:rFonts w:ascii="Verdana" w:hAnsi="Verdana"/>
                <w:noProof/>
              </w:rPr>
              <w:t> </w:t>
            </w:r>
            <w:r w:rsidRPr="00C26ADE">
              <w:rPr>
                <w:rFonts w:ascii="Verdana" w:hAnsi="Verdana"/>
                <w:noProof/>
              </w:rPr>
              <w:t> </w:t>
            </w:r>
            <w:r w:rsidRPr="00C26ADE">
              <w:rPr>
                <w:rFonts w:ascii="Verdana" w:hAnsi="Verdana"/>
              </w:rPr>
              <w:fldChar w:fldCharType="end"/>
            </w:r>
          </w:p>
        </w:tc>
      </w:tr>
    </w:tbl>
    <w:p w14:paraId="0704A116" w14:textId="6D24D8F9" w:rsidR="00033D69" w:rsidRPr="00422B2C" w:rsidRDefault="005E495D" w:rsidP="00422B2C">
      <w:pPr>
        <w:pStyle w:val="Question"/>
        <w:rPr>
          <w:rFonts w:ascii="Verdana" w:hAnsi="Verdana"/>
          <w:b/>
        </w:rPr>
      </w:pPr>
      <w:r w:rsidRPr="00DA2D00">
        <w:rPr>
          <w:rFonts w:ascii="Verdana" w:hAnsi="Verdana"/>
          <w:b/>
        </w:rPr>
        <w:tab/>
        <w:t>1.8</w:t>
      </w:r>
      <w:r w:rsidRPr="00DA2D00">
        <w:rPr>
          <w:rFonts w:ascii="Verdana" w:hAnsi="Verdana"/>
          <w:b/>
        </w:rPr>
        <w:tab/>
      </w:r>
      <w:r w:rsidR="00033D69">
        <w:rPr>
          <w:rFonts w:ascii="Verdana" w:hAnsi="Verdana"/>
          <w:b/>
        </w:rPr>
        <w:t xml:space="preserve">Passport </w:t>
      </w:r>
      <w:r w:rsidR="00033D69" w:rsidRPr="00DA2D00">
        <w:rPr>
          <w:rFonts w:ascii="Verdana" w:hAnsi="Verdana"/>
          <w:b/>
        </w:rPr>
        <w:t>number</w:t>
      </w:r>
      <w:r w:rsidR="00033D69">
        <w:rPr>
          <w:rFonts w:ascii="Verdana" w:hAnsi="Verdana"/>
          <w:b/>
        </w:rPr>
        <w:t xml:space="preserve"> </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C26ADE" w:rsidRPr="00C26ADE" w14:paraId="5A4B1028" w14:textId="77777777" w:rsidTr="00FE2861">
        <w:trPr>
          <w:trHeight w:hRule="exact" w:val="397"/>
        </w:trPr>
        <w:tc>
          <w:tcPr>
            <w:tcW w:w="7088" w:type="dxa"/>
            <w:vAlign w:val="center"/>
          </w:tcPr>
          <w:p w14:paraId="57A46F34" w14:textId="77777777" w:rsidR="00033D69" w:rsidRPr="00C26ADE" w:rsidRDefault="00033D69" w:rsidP="00FE2861">
            <w:pPr>
              <w:pStyle w:val="Question"/>
              <w:tabs>
                <w:tab w:val="clear" w:pos="284"/>
                <w:tab w:val="left" w:pos="1418"/>
                <w:tab w:val="left" w:pos="2552"/>
              </w:tabs>
              <w:spacing w:before="0" w:after="0"/>
              <w:ind w:left="28" w:firstLine="0"/>
              <w:rPr>
                <w:rFonts w:ascii="Verdana" w:hAnsi="Verdana"/>
              </w:rPr>
            </w:pPr>
            <w:r w:rsidRPr="00C26ADE">
              <w:rPr>
                <w:rFonts w:ascii="Verdana" w:hAnsi="Verdana"/>
              </w:rPr>
              <w:fldChar w:fldCharType="begin">
                <w:ffData>
                  <w:name w:val="Text7"/>
                  <w:enabled/>
                  <w:calcOnExit w:val="0"/>
                  <w:textInput/>
                </w:ffData>
              </w:fldChar>
            </w:r>
            <w:r w:rsidRPr="00C26ADE">
              <w:rPr>
                <w:rFonts w:ascii="Verdana" w:hAnsi="Verdana"/>
              </w:rPr>
              <w:instrText xml:space="preserve"> FORMTEXT </w:instrText>
            </w:r>
            <w:r w:rsidRPr="00C26ADE">
              <w:rPr>
                <w:rFonts w:ascii="Verdana" w:hAnsi="Verdana"/>
              </w:rPr>
            </w:r>
            <w:r w:rsidRPr="00C26ADE">
              <w:rPr>
                <w:rFonts w:ascii="Verdana" w:hAnsi="Verdana"/>
              </w:rPr>
              <w:fldChar w:fldCharType="separate"/>
            </w:r>
            <w:r w:rsidRPr="00C26ADE">
              <w:rPr>
                <w:rFonts w:ascii="Verdana" w:hAnsi="Verdana"/>
                <w:noProof/>
              </w:rPr>
              <w:t> </w:t>
            </w:r>
            <w:r w:rsidRPr="00C26ADE">
              <w:rPr>
                <w:rFonts w:ascii="Verdana" w:hAnsi="Verdana"/>
                <w:noProof/>
              </w:rPr>
              <w:t> </w:t>
            </w:r>
            <w:r w:rsidRPr="00C26ADE">
              <w:rPr>
                <w:rFonts w:ascii="Verdana" w:hAnsi="Verdana"/>
                <w:noProof/>
              </w:rPr>
              <w:t> </w:t>
            </w:r>
            <w:r w:rsidRPr="00C26ADE">
              <w:rPr>
                <w:rFonts w:ascii="Verdana" w:hAnsi="Verdana"/>
                <w:noProof/>
              </w:rPr>
              <w:t> </w:t>
            </w:r>
            <w:r w:rsidRPr="00C26ADE">
              <w:rPr>
                <w:rFonts w:ascii="Verdana" w:hAnsi="Verdana"/>
                <w:noProof/>
              </w:rPr>
              <w:t> </w:t>
            </w:r>
            <w:r w:rsidRPr="00C26ADE">
              <w:rPr>
                <w:rFonts w:ascii="Verdana" w:hAnsi="Verdana"/>
              </w:rPr>
              <w:fldChar w:fldCharType="end"/>
            </w:r>
          </w:p>
        </w:tc>
      </w:tr>
    </w:tbl>
    <w:p w14:paraId="71FF0AF1" w14:textId="524A7C8C" w:rsidR="00033D69" w:rsidRPr="000F04DF" w:rsidRDefault="00033D69" w:rsidP="00C26ADE">
      <w:pPr>
        <w:pStyle w:val="Question"/>
        <w:tabs>
          <w:tab w:val="clear" w:pos="-142"/>
        </w:tabs>
        <w:spacing w:before="20"/>
        <w:ind w:firstLine="0"/>
        <w:jc w:val="both"/>
        <w:rPr>
          <w:rFonts w:ascii="Verdana" w:hAnsi="Verdana"/>
        </w:rPr>
      </w:pPr>
      <w:r w:rsidRPr="004F428C">
        <w:rPr>
          <w:rFonts w:ascii="Verdana" w:hAnsi="Verdana"/>
        </w:rPr>
        <w:fldChar w:fldCharType="begin">
          <w:ffData>
            <w:name w:val="Check26"/>
            <w:enabled/>
            <w:calcOnExit w:val="0"/>
            <w:checkBox>
              <w:sizeAuto/>
              <w:default w:val="0"/>
            </w:checkBox>
          </w:ffData>
        </w:fldChar>
      </w:r>
      <w:r w:rsidRPr="004F428C">
        <w:rPr>
          <w:rFonts w:ascii="Verdana" w:hAnsi="Verdana"/>
        </w:rPr>
        <w:instrText xml:space="preserve"> FORMCHECKBOX </w:instrText>
      </w:r>
      <w:r w:rsidRPr="004F428C">
        <w:rPr>
          <w:rFonts w:ascii="Verdana" w:hAnsi="Verdana"/>
        </w:rPr>
      </w:r>
      <w:r w:rsidRPr="004F428C">
        <w:rPr>
          <w:rFonts w:ascii="Verdana" w:hAnsi="Verdana"/>
        </w:rPr>
        <w:fldChar w:fldCharType="separate"/>
      </w:r>
      <w:r w:rsidRPr="004F428C">
        <w:rPr>
          <w:rFonts w:ascii="Verdana" w:hAnsi="Verdana"/>
        </w:rPr>
        <w:fldChar w:fldCharType="end"/>
      </w:r>
      <w:r w:rsidRPr="004F428C">
        <w:rPr>
          <w:rFonts w:ascii="Verdana" w:hAnsi="Verdana"/>
        </w:rPr>
        <w:t xml:space="preserve"> </w:t>
      </w:r>
      <w:r w:rsidR="001439DF">
        <w:rPr>
          <w:rFonts w:ascii="Verdana" w:hAnsi="Verdana"/>
        </w:rPr>
        <w:t>I understand that a copy of passport is not required to be attached but it should be readily available upon request.</w:t>
      </w:r>
    </w:p>
    <w:p w14:paraId="30315EA3" w14:textId="64887F1E" w:rsidR="005E495D" w:rsidRPr="00DA2D00" w:rsidRDefault="00385C38">
      <w:pPr>
        <w:pStyle w:val="Question"/>
        <w:rPr>
          <w:rFonts w:ascii="Verdana" w:hAnsi="Verdana"/>
          <w:b/>
        </w:rPr>
      </w:pPr>
      <w:r>
        <w:rPr>
          <w:rFonts w:ascii="Verdana" w:hAnsi="Verdana"/>
          <w:b/>
        </w:rPr>
        <w:tab/>
      </w:r>
      <w:r w:rsidR="00033D69">
        <w:rPr>
          <w:rFonts w:ascii="Verdana" w:hAnsi="Verdana"/>
          <w:b/>
        </w:rPr>
        <w:t xml:space="preserve">1.9 </w:t>
      </w:r>
      <w:r w:rsidR="00033D69">
        <w:rPr>
          <w:rFonts w:ascii="Verdana" w:hAnsi="Verdana"/>
          <w:b/>
        </w:rPr>
        <w:tab/>
      </w:r>
      <w:r w:rsidR="000F04DF">
        <w:rPr>
          <w:rFonts w:ascii="Verdana" w:hAnsi="Verdana"/>
          <w:b/>
        </w:rPr>
        <w:t>N</w:t>
      </w:r>
      <w:r w:rsidR="005E495D" w:rsidRPr="00DA2D00">
        <w:rPr>
          <w:rFonts w:ascii="Verdana" w:hAnsi="Verdana"/>
          <w:b/>
        </w:rPr>
        <w:t>ationality</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C26ADE" w:rsidRPr="00C26ADE" w14:paraId="30315EA5" w14:textId="77777777">
        <w:trPr>
          <w:trHeight w:hRule="exact" w:val="397"/>
        </w:trPr>
        <w:tc>
          <w:tcPr>
            <w:tcW w:w="7088" w:type="dxa"/>
            <w:vAlign w:val="center"/>
          </w:tcPr>
          <w:p w14:paraId="30315EA4" w14:textId="77777777" w:rsidR="005E495D" w:rsidRPr="00C26ADE" w:rsidRDefault="005E495D">
            <w:pPr>
              <w:pStyle w:val="Question"/>
              <w:tabs>
                <w:tab w:val="clear" w:pos="284"/>
                <w:tab w:val="left" w:pos="1418"/>
                <w:tab w:val="left" w:pos="2552"/>
              </w:tabs>
              <w:spacing w:before="0" w:after="0"/>
              <w:ind w:left="28" w:firstLine="0"/>
              <w:rPr>
                <w:rFonts w:ascii="Verdana" w:hAnsi="Verdana"/>
              </w:rPr>
            </w:pPr>
            <w:r w:rsidRPr="00C26ADE">
              <w:rPr>
                <w:rFonts w:ascii="Verdana" w:hAnsi="Verdana"/>
              </w:rPr>
              <w:fldChar w:fldCharType="begin">
                <w:ffData>
                  <w:name w:val="Text7"/>
                  <w:enabled/>
                  <w:calcOnExit w:val="0"/>
                  <w:textInput/>
                </w:ffData>
              </w:fldChar>
            </w:r>
            <w:r w:rsidRPr="00C26ADE">
              <w:rPr>
                <w:rFonts w:ascii="Verdana" w:hAnsi="Verdana"/>
              </w:rPr>
              <w:instrText xml:space="preserve"> FORMTEXT </w:instrText>
            </w:r>
            <w:r w:rsidRPr="00C26ADE">
              <w:rPr>
                <w:rFonts w:ascii="Verdana" w:hAnsi="Verdana"/>
              </w:rPr>
            </w:r>
            <w:r w:rsidRPr="00C26ADE">
              <w:rPr>
                <w:rFonts w:ascii="Verdana" w:hAnsi="Verdana"/>
              </w:rPr>
              <w:fldChar w:fldCharType="separate"/>
            </w:r>
            <w:r w:rsidRPr="00C26ADE">
              <w:rPr>
                <w:rFonts w:ascii="Verdana" w:hAnsi="Verdana"/>
                <w:noProof/>
              </w:rPr>
              <w:t> </w:t>
            </w:r>
            <w:r w:rsidRPr="00C26ADE">
              <w:rPr>
                <w:rFonts w:ascii="Verdana" w:hAnsi="Verdana"/>
                <w:noProof/>
              </w:rPr>
              <w:t> </w:t>
            </w:r>
            <w:r w:rsidRPr="00C26ADE">
              <w:rPr>
                <w:rFonts w:ascii="Verdana" w:hAnsi="Verdana"/>
                <w:noProof/>
              </w:rPr>
              <w:t> </w:t>
            </w:r>
            <w:r w:rsidRPr="00C26ADE">
              <w:rPr>
                <w:rFonts w:ascii="Verdana" w:hAnsi="Verdana"/>
                <w:noProof/>
              </w:rPr>
              <w:t> </w:t>
            </w:r>
            <w:r w:rsidRPr="00C26ADE">
              <w:rPr>
                <w:rFonts w:ascii="Verdana" w:hAnsi="Verdana"/>
                <w:noProof/>
              </w:rPr>
              <w:t> </w:t>
            </w:r>
            <w:r w:rsidRPr="00C26ADE">
              <w:rPr>
                <w:rFonts w:ascii="Verdana" w:hAnsi="Verdana"/>
              </w:rPr>
              <w:fldChar w:fldCharType="end"/>
            </w:r>
          </w:p>
        </w:tc>
      </w:tr>
    </w:tbl>
    <w:p w14:paraId="30315EA6" w14:textId="194CDD64" w:rsidR="005E495D" w:rsidRPr="00DA2D00" w:rsidRDefault="005E495D" w:rsidP="00C26ADE">
      <w:pPr>
        <w:pStyle w:val="Question"/>
        <w:jc w:val="both"/>
        <w:rPr>
          <w:rFonts w:ascii="Verdana" w:hAnsi="Verdana"/>
          <w:b/>
        </w:rPr>
      </w:pPr>
      <w:r w:rsidRPr="00DA2D00">
        <w:rPr>
          <w:rFonts w:ascii="Verdana" w:hAnsi="Verdana"/>
          <w:b/>
        </w:rPr>
        <w:tab/>
        <w:t>1.</w:t>
      </w:r>
      <w:r w:rsidR="00391227">
        <w:rPr>
          <w:rFonts w:ascii="Verdana" w:hAnsi="Verdana"/>
          <w:b/>
        </w:rPr>
        <w:t>10</w:t>
      </w:r>
      <w:r w:rsidRPr="00DA2D00">
        <w:rPr>
          <w:rFonts w:ascii="Verdana" w:hAnsi="Verdana"/>
          <w:b/>
        </w:rPr>
        <w:tab/>
      </w:r>
      <w:r w:rsidR="00510676">
        <w:rPr>
          <w:rFonts w:ascii="Verdana" w:hAnsi="Verdana"/>
          <w:b/>
        </w:rPr>
        <w:t>Has the individual controller</w:t>
      </w:r>
      <w:r w:rsidRPr="00DA2D00">
        <w:rPr>
          <w:rFonts w:ascii="Verdana" w:hAnsi="Verdana"/>
          <w:b/>
        </w:rPr>
        <w:t xml:space="preserve"> ever had a different nationality?  If yes, </w:t>
      </w:r>
      <w:r w:rsidR="00510676">
        <w:rPr>
          <w:rFonts w:ascii="Verdana" w:hAnsi="Verdana"/>
          <w:b/>
        </w:rPr>
        <w:t>the</w:t>
      </w:r>
      <w:r w:rsidR="00362F03">
        <w:rPr>
          <w:rFonts w:ascii="Verdana" w:hAnsi="Verdana"/>
          <w:b/>
        </w:rPr>
        <w:t xml:space="preserve"> individual controller must give their</w:t>
      </w:r>
      <w:r w:rsidR="00510676" w:rsidRPr="00DA2D00">
        <w:rPr>
          <w:rFonts w:ascii="Verdana" w:hAnsi="Verdana"/>
          <w:b/>
        </w:rPr>
        <w:t xml:space="preserve"> </w:t>
      </w:r>
      <w:r w:rsidRPr="00DA2D00">
        <w:rPr>
          <w:rFonts w:ascii="Verdana" w:hAnsi="Verdana"/>
          <w:b/>
        </w:rPr>
        <w:t>previous nationality.</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C26ADE" w:rsidRPr="00C26ADE" w14:paraId="30315EA8" w14:textId="77777777">
        <w:trPr>
          <w:trHeight w:hRule="exact" w:val="397"/>
        </w:trPr>
        <w:tc>
          <w:tcPr>
            <w:tcW w:w="7088" w:type="dxa"/>
            <w:vAlign w:val="center"/>
          </w:tcPr>
          <w:p w14:paraId="30315EA7" w14:textId="77777777" w:rsidR="005E495D" w:rsidRPr="00C26ADE" w:rsidRDefault="005E495D">
            <w:pPr>
              <w:pStyle w:val="Question"/>
              <w:tabs>
                <w:tab w:val="clear" w:pos="284"/>
                <w:tab w:val="left" w:pos="1418"/>
                <w:tab w:val="left" w:pos="2552"/>
              </w:tabs>
              <w:spacing w:before="0" w:after="0"/>
              <w:ind w:left="28" w:firstLine="0"/>
              <w:rPr>
                <w:rFonts w:ascii="Verdana" w:hAnsi="Verdana"/>
              </w:rPr>
            </w:pPr>
            <w:r w:rsidRPr="00C26ADE">
              <w:rPr>
                <w:rFonts w:ascii="Verdana" w:hAnsi="Verdana"/>
              </w:rPr>
              <w:fldChar w:fldCharType="begin">
                <w:ffData>
                  <w:name w:val="Text7"/>
                  <w:enabled/>
                  <w:calcOnExit w:val="0"/>
                  <w:textInput/>
                </w:ffData>
              </w:fldChar>
            </w:r>
            <w:r w:rsidRPr="00C26ADE">
              <w:rPr>
                <w:rFonts w:ascii="Verdana" w:hAnsi="Verdana"/>
              </w:rPr>
              <w:instrText xml:space="preserve"> FORMTEXT </w:instrText>
            </w:r>
            <w:r w:rsidRPr="00C26ADE">
              <w:rPr>
                <w:rFonts w:ascii="Verdana" w:hAnsi="Verdana"/>
              </w:rPr>
            </w:r>
            <w:r w:rsidRPr="00C26ADE">
              <w:rPr>
                <w:rFonts w:ascii="Verdana" w:hAnsi="Verdana"/>
              </w:rPr>
              <w:fldChar w:fldCharType="separate"/>
            </w:r>
            <w:r w:rsidRPr="00C26ADE">
              <w:rPr>
                <w:rFonts w:ascii="Verdana" w:hAnsi="Verdana"/>
                <w:noProof/>
              </w:rPr>
              <w:t> </w:t>
            </w:r>
            <w:r w:rsidRPr="00C26ADE">
              <w:rPr>
                <w:rFonts w:ascii="Verdana" w:hAnsi="Verdana"/>
                <w:noProof/>
              </w:rPr>
              <w:t> </w:t>
            </w:r>
            <w:r w:rsidRPr="00C26ADE">
              <w:rPr>
                <w:rFonts w:ascii="Verdana" w:hAnsi="Verdana"/>
                <w:noProof/>
              </w:rPr>
              <w:t> </w:t>
            </w:r>
            <w:r w:rsidRPr="00C26ADE">
              <w:rPr>
                <w:rFonts w:ascii="Verdana" w:hAnsi="Verdana"/>
                <w:noProof/>
              </w:rPr>
              <w:t> </w:t>
            </w:r>
            <w:r w:rsidRPr="00C26ADE">
              <w:rPr>
                <w:rFonts w:ascii="Verdana" w:hAnsi="Verdana"/>
                <w:noProof/>
              </w:rPr>
              <w:t> </w:t>
            </w:r>
            <w:r w:rsidRPr="00C26ADE">
              <w:rPr>
                <w:rFonts w:ascii="Verdana" w:hAnsi="Verdana"/>
              </w:rPr>
              <w:fldChar w:fldCharType="end"/>
            </w:r>
          </w:p>
        </w:tc>
      </w:tr>
    </w:tbl>
    <w:p w14:paraId="30315EA9" w14:textId="62644A92" w:rsidR="00510676" w:rsidRDefault="00510676" w:rsidP="00C26ADE">
      <w:pPr>
        <w:pStyle w:val="Question"/>
        <w:jc w:val="both"/>
        <w:rPr>
          <w:rFonts w:ascii="Verdana" w:hAnsi="Verdana"/>
          <w:b/>
        </w:rPr>
      </w:pPr>
      <w:r>
        <w:rPr>
          <w:rFonts w:ascii="Verdana" w:hAnsi="Verdana"/>
          <w:b/>
        </w:rPr>
        <w:t>1.1</w:t>
      </w:r>
      <w:r w:rsidR="00391227">
        <w:rPr>
          <w:rFonts w:ascii="Verdana" w:hAnsi="Verdana"/>
          <w:b/>
        </w:rPr>
        <w:t>1</w:t>
      </w:r>
      <w:r>
        <w:rPr>
          <w:rFonts w:ascii="Verdana" w:hAnsi="Verdana"/>
          <w:b/>
        </w:rPr>
        <w:tab/>
      </w:r>
      <w:r w:rsidR="008B6474">
        <w:rPr>
          <w:rFonts w:ascii="Verdana" w:hAnsi="Verdana"/>
          <w:b/>
        </w:rPr>
        <w:t>T</w:t>
      </w:r>
      <w:r>
        <w:rPr>
          <w:rFonts w:ascii="Verdana" w:hAnsi="Verdana"/>
          <w:b/>
        </w:rPr>
        <w:t>he</w:t>
      </w:r>
      <w:r w:rsidR="00B3494C">
        <w:rPr>
          <w:rFonts w:ascii="Verdana" w:hAnsi="Verdana"/>
          <w:b/>
        </w:rPr>
        <w:t xml:space="preserve"> individual controller’s</w:t>
      </w:r>
      <w:r>
        <w:rPr>
          <w:rFonts w:ascii="Verdana" w:hAnsi="Verdana"/>
          <w:b/>
        </w:rPr>
        <w:t xml:space="preserve"> CV</w:t>
      </w:r>
      <w:r w:rsidR="008B6474">
        <w:rPr>
          <w:rFonts w:ascii="Verdana" w:hAnsi="Verdana"/>
          <w:b/>
        </w:rPr>
        <w:t xml:space="preserve"> </w:t>
      </w:r>
      <w:r w:rsidR="00BD6388">
        <w:rPr>
          <w:rFonts w:ascii="Verdana" w:hAnsi="Verdana"/>
          <w:b/>
        </w:rPr>
        <w:t>should be readily available upon request</w:t>
      </w:r>
      <w:r>
        <w:rPr>
          <w:rFonts w:ascii="Verdana" w:hAnsi="Verdana"/>
          <w:b/>
        </w:rPr>
        <w:t xml:space="preserve">. </w:t>
      </w:r>
    </w:p>
    <w:p w14:paraId="77ADA6BD" w14:textId="28F41DA5" w:rsidR="00BD6388" w:rsidRDefault="00C00414" w:rsidP="00C26ADE">
      <w:pPr>
        <w:pStyle w:val="Question"/>
        <w:tabs>
          <w:tab w:val="clear" w:pos="-142"/>
        </w:tabs>
        <w:spacing w:before="20"/>
        <w:ind w:firstLine="0"/>
        <w:jc w:val="both"/>
        <w:rPr>
          <w:rFonts w:ascii="Verdana" w:hAnsi="Verdana"/>
        </w:rPr>
      </w:pPr>
      <w:r>
        <w:rPr>
          <w:rFonts w:ascii="Verdana" w:hAnsi="Verdana"/>
        </w:rPr>
        <w:t>If</w:t>
      </w:r>
      <w:r w:rsidR="00BD6388">
        <w:rPr>
          <w:rFonts w:ascii="Verdana" w:hAnsi="Verdana"/>
        </w:rPr>
        <w:t xml:space="preserve"> requested, </w:t>
      </w:r>
      <w:r>
        <w:rPr>
          <w:rFonts w:ascii="Verdana" w:hAnsi="Verdana"/>
        </w:rPr>
        <w:t>it</w:t>
      </w:r>
      <w:r w:rsidR="00BD6388">
        <w:rPr>
          <w:rFonts w:ascii="Verdana" w:hAnsi="Verdana"/>
        </w:rPr>
        <w:t xml:space="preserve"> should include a </w:t>
      </w:r>
      <w:r w:rsidR="00BD6388" w:rsidRPr="00EB352E">
        <w:rPr>
          <w:rFonts w:ascii="Verdana" w:hAnsi="Verdana"/>
        </w:rPr>
        <w:t xml:space="preserve">detailed account of </w:t>
      </w:r>
      <w:r w:rsidR="00BD6388">
        <w:rPr>
          <w:rFonts w:ascii="Verdana" w:hAnsi="Verdana"/>
        </w:rPr>
        <w:t>the individual controller’s</w:t>
      </w:r>
      <w:r w:rsidR="00BD6388" w:rsidRPr="00EB352E">
        <w:rPr>
          <w:rFonts w:ascii="Verdana" w:hAnsi="Verdana"/>
        </w:rPr>
        <w:t xml:space="preserve"> education, training, previous professional experience and any professional activities or other functions currently performed.</w:t>
      </w:r>
    </w:p>
    <w:p w14:paraId="496BA202" w14:textId="25788896" w:rsidR="00544D16" w:rsidRPr="00EB352E" w:rsidRDefault="00544D16" w:rsidP="00C26ADE">
      <w:pPr>
        <w:pStyle w:val="Question"/>
        <w:tabs>
          <w:tab w:val="clear" w:pos="-142"/>
        </w:tabs>
        <w:spacing w:before="20"/>
        <w:ind w:firstLine="0"/>
        <w:jc w:val="both"/>
        <w:rPr>
          <w:rFonts w:ascii="Verdana" w:hAnsi="Verdana"/>
        </w:rPr>
      </w:pPr>
      <w:r w:rsidRPr="0018036D">
        <w:rPr>
          <w:rFonts w:ascii="Verdana" w:hAnsi="Verdana"/>
        </w:rPr>
        <w:fldChar w:fldCharType="begin">
          <w:ffData>
            <w:name w:val="Check27"/>
            <w:enabled/>
            <w:calcOnExit w:val="0"/>
            <w:checkBox>
              <w:sizeAuto/>
              <w:default w:val="0"/>
              <w:checked w:val="0"/>
            </w:checkBox>
          </w:ffData>
        </w:fldChar>
      </w:r>
      <w:r w:rsidRPr="0018036D">
        <w:rPr>
          <w:rFonts w:ascii="Verdana" w:hAnsi="Verdana"/>
        </w:rPr>
        <w:instrText xml:space="preserve"> FORMCHECKBOX </w:instrText>
      </w:r>
      <w:r w:rsidRPr="0018036D">
        <w:rPr>
          <w:rFonts w:ascii="Verdana" w:hAnsi="Verdana"/>
        </w:rPr>
      </w:r>
      <w:r w:rsidRPr="0018036D">
        <w:rPr>
          <w:rFonts w:ascii="Verdana" w:hAnsi="Verdana"/>
        </w:rPr>
        <w:fldChar w:fldCharType="separate"/>
      </w:r>
      <w:r w:rsidRPr="0018036D">
        <w:rPr>
          <w:rFonts w:ascii="Verdana" w:hAnsi="Verdana"/>
        </w:rPr>
        <w:fldChar w:fldCharType="end"/>
      </w:r>
      <w:r w:rsidRPr="0018036D">
        <w:rPr>
          <w:rFonts w:ascii="Verdana" w:hAnsi="Verdana"/>
        </w:rPr>
        <w:fldChar w:fldCharType="begin"/>
      </w:r>
      <w:r w:rsidRPr="0018036D">
        <w:rPr>
          <w:rFonts w:ascii="Verdana" w:hAnsi="Verdana"/>
        </w:rPr>
        <w:instrText xml:space="preserve"> FORMCHECKBOX </w:instrText>
      </w:r>
      <w:r w:rsidRPr="0018036D">
        <w:rPr>
          <w:rFonts w:ascii="Verdana" w:hAnsi="Verdana"/>
        </w:rPr>
        <w:fldChar w:fldCharType="separate"/>
      </w:r>
      <w:r w:rsidRPr="0018036D">
        <w:rPr>
          <w:rFonts w:ascii="Verdana" w:hAnsi="Verdana"/>
        </w:rPr>
        <w:fldChar w:fldCharType="end"/>
      </w:r>
      <w:r w:rsidR="00F05146">
        <w:rPr>
          <w:rFonts w:ascii="Verdana" w:hAnsi="Verdana"/>
        </w:rPr>
        <w:t xml:space="preserve"> I understand </w:t>
      </w:r>
      <w:r w:rsidR="005F1B33">
        <w:rPr>
          <w:rFonts w:ascii="Verdana" w:hAnsi="Verdana"/>
        </w:rPr>
        <w:t>that a CV may be requested</w:t>
      </w:r>
    </w:p>
    <w:p w14:paraId="30315EAC" w14:textId="039D8A6B" w:rsidR="00510676" w:rsidRPr="00EB352E" w:rsidRDefault="00510676" w:rsidP="00C26ADE">
      <w:pPr>
        <w:pStyle w:val="Question"/>
        <w:jc w:val="both"/>
        <w:rPr>
          <w:rFonts w:ascii="Verdana" w:hAnsi="Verdana"/>
          <w:b/>
        </w:rPr>
      </w:pPr>
      <w:r w:rsidRPr="00EB352E">
        <w:rPr>
          <w:rFonts w:ascii="Verdana" w:hAnsi="Verdana"/>
          <w:b/>
        </w:rPr>
        <w:t>1.1</w:t>
      </w:r>
      <w:r w:rsidR="00391227">
        <w:rPr>
          <w:rFonts w:ascii="Verdana" w:hAnsi="Verdana"/>
          <w:b/>
        </w:rPr>
        <w:t>2</w:t>
      </w:r>
      <w:r>
        <w:rPr>
          <w:rFonts w:ascii="Verdana" w:hAnsi="Verdana"/>
          <w:b/>
        </w:rPr>
        <w:tab/>
      </w:r>
      <w:r w:rsidR="000F04DF">
        <w:rPr>
          <w:rFonts w:ascii="Verdana" w:hAnsi="Verdana"/>
          <w:b/>
        </w:rPr>
        <w:t xml:space="preserve">You must </w:t>
      </w:r>
      <w:r>
        <w:rPr>
          <w:rFonts w:ascii="Verdana" w:hAnsi="Verdana"/>
          <w:b/>
        </w:rPr>
        <w:t>p</w:t>
      </w:r>
      <w:r w:rsidRPr="00EB352E">
        <w:rPr>
          <w:rFonts w:ascii="Verdana" w:hAnsi="Verdana"/>
          <w:b/>
        </w:rPr>
        <w:t>rovide information about</w:t>
      </w:r>
      <w:r>
        <w:rPr>
          <w:rFonts w:ascii="Verdana" w:hAnsi="Verdana"/>
          <w:b/>
        </w:rPr>
        <w:t xml:space="preserve"> the</w:t>
      </w:r>
      <w:r w:rsidR="00B3494C">
        <w:rPr>
          <w:rFonts w:ascii="Verdana" w:hAnsi="Verdana"/>
          <w:b/>
        </w:rPr>
        <w:t xml:space="preserve"> individual controller’s</w:t>
      </w:r>
      <w:r w:rsidRPr="00EB352E">
        <w:rPr>
          <w:rFonts w:ascii="Verdana" w:hAnsi="Verdana"/>
          <w:b/>
        </w:rPr>
        <w:t xml:space="preserve"> financial position</w:t>
      </w:r>
      <w:r>
        <w:rPr>
          <w:rFonts w:ascii="Verdana" w:hAnsi="Verdana"/>
          <w:b/>
        </w:rPr>
        <w:t>. This should include</w:t>
      </w:r>
      <w:r w:rsidRPr="00EB352E">
        <w:rPr>
          <w:rFonts w:ascii="Verdana" w:hAnsi="Verdana"/>
          <w:b/>
        </w:rPr>
        <w:t xml:space="preserve"> details concerning sources of revenues, assets and liabilities, security interests and guarantees, whether granted or received.</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C26ADE" w:rsidRPr="00C26ADE" w14:paraId="30315EAE" w14:textId="77777777" w:rsidTr="00422B2C">
        <w:trPr>
          <w:trHeight w:hRule="exact" w:val="2053"/>
        </w:trPr>
        <w:tc>
          <w:tcPr>
            <w:tcW w:w="7088" w:type="dxa"/>
          </w:tcPr>
          <w:p w14:paraId="30315EAD" w14:textId="77777777" w:rsidR="00510676" w:rsidRPr="00C26ADE" w:rsidRDefault="00510676" w:rsidP="00510676">
            <w:pPr>
              <w:pStyle w:val="Question"/>
              <w:tabs>
                <w:tab w:val="clear" w:pos="284"/>
                <w:tab w:val="left" w:pos="1418"/>
                <w:tab w:val="left" w:pos="2552"/>
              </w:tabs>
              <w:spacing w:before="0" w:after="0"/>
              <w:ind w:left="28" w:firstLine="0"/>
              <w:rPr>
                <w:rFonts w:ascii="Verdana" w:hAnsi="Verdana"/>
              </w:rPr>
            </w:pPr>
            <w:r w:rsidRPr="00C26ADE">
              <w:rPr>
                <w:rFonts w:ascii="Verdana" w:hAnsi="Verdana"/>
              </w:rPr>
              <w:fldChar w:fldCharType="begin">
                <w:ffData>
                  <w:name w:val="Text7"/>
                  <w:enabled/>
                  <w:calcOnExit w:val="0"/>
                  <w:textInput/>
                </w:ffData>
              </w:fldChar>
            </w:r>
            <w:r w:rsidRPr="00C26ADE">
              <w:rPr>
                <w:rFonts w:ascii="Verdana" w:hAnsi="Verdana"/>
              </w:rPr>
              <w:instrText xml:space="preserve"> FORMTEXT </w:instrText>
            </w:r>
            <w:r w:rsidRPr="00C26ADE">
              <w:rPr>
                <w:rFonts w:ascii="Verdana" w:hAnsi="Verdana"/>
              </w:rPr>
            </w:r>
            <w:r w:rsidRPr="00C26ADE">
              <w:rPr>
                <w:rFonts w:ascii="Verdana" w:hAnsi="Verdana"/>
              </w:rPr>
              <w:fldChar w:fldCharType="separate"/>
            </w:r>
            <w:r w:rsidRPr="00C26ADE">
              <w:rPr>
                <w:rFonts w:ascii="Verdana" w:hAnsi="Verdana"/>
                <w:noProof/>
              </w:rPr>
              <w:t> </w:t>
            </w:r>
            <w:r w:rsidRPr="00C26ADE">
              <w:rPr>
                <w:rFonts w:ascii="Verdana" w:hAnsi="Verdana"/>
                <w:noProof/>
              </w:rPr>
              <w:t> </w:t>
            </w:r>
            <w:r w:rsidRPr="00C26ADE">
              <w:rPr>
                <w:rFonts w:ascii="Verdana" w:hAnsi="Verdana"/>
                <w:noProof/>
              </w:rPr>
              <w:t> </w:t>
            </w:r>
            <w:r w:rsidRPr="00C26ADE">
              <w:rPr>
                <w:rFonts w:ascii="Verdana" w:hAnsi="Verdana"/>
                <w:noProof/>
              </w:rPr>
              <w:t> </w:t>
            </w:r>
            <w:r w:rsidRPr="00C26ADE">
              <w:rPr>
                <w:rFonts w:ascii="Verdana" w:hAnsi="Verdana"/>
                <w:noProof/>
              </w:rPr>
              <w:t> </w:t>
            </w:r>
            <w:r w:rsidRPr="00C26ADE">
              <w:rPr>
                <w:rFonts w:ascii="Verdana" w:hAnsi="Verdana"/>
              </w:rPr>
              <w:fldChar w:fldCharType="end"/>
            </w:r>
          </w:p>
        </w:tc>
      </w:tr>
    </w:tbl>
    <w:p w14:paraId="5D3F3D82" w14:textId="77777777" w:rsidR="00C26ADE" w:rsidRDefault="00C26ADE">
      <w:pPr>
        <w:spacing w:before="0" w:line="240" w:lineRule="auto"/>
        <w:rPr>
          <w:rFonts w:ascii="Verdana" w:hAnsi="Verdana"/>
          <w:b/>
          <w:sz w:val="18"/>
        </w:rPr>
      </w:pPr>
      <w:r>
        <w:rPr>
          <w:rFonts w:ascii="Verdana" w:hAnsi="Verdana"/>
          <w:b/>
        </w:rPr>
        <w:br w:type="page"/>
      </w:r>
    </w:p>
    <w:p w14:paraId="30315EAF" w14:textId="5E96E0E9" w:rsidR="00510676" w:rsidRPr="00EB352E" w:rsidRDefault="00510676" w:rsidP="00C26ADE">
      <w:pPr>
        <w:pStyle w:val="Question"/>
        <w:jc w:val="both"/>
        <w:rPr>
          <w:rFonts w:ascii="Verdana" w:hAnsi="Verdana"/>
          <w:b/>
        </w:rPr>
      </w:pPr>
      <w:r w:rsidRPr="00EB352E">
        <w:rPr>
          <w:rFonts w:ascii="Verdana" w:hAnsi="Verdana"/>
          <w:b/>
        </w:rPr>
        <w:lastRenderedPageBreak/>
        <w:t>1.1</w:t>
      </w:r>
      <w:r w:rsidR="00391227">
        <w:rPr>
          <w:rFonts w:ascii="Verdana" w:hAnsi="Verdana"/>
          <w:b/>
        </w:rPr>
        <w:t>3</w:t>
      </w:r>
      <w:r>
        <w:rPr>
          <w:rFonts w:ascii="Verdana" w:hAnsi="Verdana"/>
          <w:b/>
        </w:rPr>
        <w:tab/>
      </w:r>
      <w:r w:rsidR="00B3494C">
        <w:rPr>
          <w:rFonts w:ascii="Verdana" w:hAnsi="Verdana"/>
          <w:b/>
        </w:rPr>
        <w:t>You</w:t>
      </w:r>
      <w:r>
        <w:rPr>
          <w:rFonts w:ascii="Verdana" w:hAnsi="Verdana"/>
          <w:b/>
        </w:rPr>
        <w:t xml:space="preserve"> </w:t>
      </w:r>
      <w:r w:rsidR="00362F03">
        <w:rPr>
          <w:rFonts w:ascii="Verdana" w:hAnsi="Verdana"/>
          <w:b/>
        </w:rPr>
        <w:t xml:space="preserve">must </w:t>
      </w:r>
      <w:r>
        <w:rPr>
          <w:rFonts w:ascii="Verdana" w:hAnsi="Verdana"/>
          <w:b/>
        </w:rPr>
        <w:t>p</w:t>
      </w:r>
      <w:r w:rsidRPr="00EB352E">
        <w:rPr>
          <w:rFonts w:ascii="Verdana" w:hAnsi="Verdana"/>
          <w:b/>
        </w:rPr>
        <w:t xml:space="preserve">rovide a description of any links </w:t>
      </w:r>
      <w:r>
        <w:rPr>
          <w:rFonts w:ascii="Verdana" w:hAnsi="Verdana"/>
          <w:b/>
        </w:rPr>
        <w:t>the individual controller</w:t>
      </w:r>
      <w:r w:rsidRPr="00EB352E">
        <w:rPr>
          <w:rFonts w:ascii="Verdana" w:hAnsi="Verdana"/>
          <w:b/>
        </w:rPr>
        <w:t xml:space="preserve"> ha</w:t>
      </w:r>
      <w:r>
        <w:rPr>
          <w:rFonts w:ascii="Verdana" w:hAnsi="Verdana"/>
          <w:b/>
        </w:rPr>
        <w:t>s</w:t>
      </w:r>
      <w:r w:rsidRPr="00EB352E">
        <w:rPr>
          <w:rFonts w:ascii="Verdana" w:hAnsi="Verdana"/>
          <w:b/>
        </w:rPr>
        <w:t xml:space="preserve"> to politically exposed persons, as defined in </w:t>
      </w:r>
      <w:r w:rsidR="008A5E28">
        <w:rPr>
          <w:rFonts w:ascii="Verdana" w:hAnsi="Verdana"/>
          <w:b/>
          <w:bCs/>
        </w:rPr>
        <w:t>Regulation 35(12) of the Money Laundering, Terrorist Financing and Transfer of Funds (Information on the Payer) Regulations 2017 (SI 2017/692)</w:t>
      </w:r>
      <w:r w:rsidRPr="00755405">
        <w:rPr>
          <w:rFonts w:ascii="Verdana" w:hAnsi="Verdana"/>
          <w:b/>
        </w:rPr>
        <w:t>.</w:t>
      </w:r>
      <w:r w:rsidRPr="00EB352E">
        <w:rPr>
          <w:rFonts w:ascii="Verdana" w:hAnsi="Verdana"/>
          <w:b/>
        </w:rPr>
        <w:t xml:space="preserve"> </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C26ADE" w:rsidRPr="00C26ADE" w14:paraId="30315EB1" w14:textId="77777777" w:rsidTr="00510676">
        <w:trPr>
          <w:trHeight w:hRule="exact" w:val="842"/>
        </w:trPr>
        <w:tc>
          <w:tcPr>
            <w:tcW w:w="7088" w:type="dxa"/>
          </w:tcPr>
          <w:p w14:paraId="1E728F25" w14:textId="77777777" w:rsidR="00510676" w:rsidRPr="00C26ADE" w:rsidRDefault="00510676" w:rsidP="00510676">
            <w:pPr>
              <w:pStyle w:val="Question"/>
              <w:tabs>
                <w:tab w:val="clear" w:pos="284"/>
                <w:tab w:val="left" w:pos="1418"/>
                <w:tab w:val="left" w:pos="2552"/>
              </w:tabs>
              <w:spacing w:before="0" w:after="0"/>
              <w:ind w:left="28" w:firstLine="0"/>
              <w:rPr>
                <w:rFonts w:ascii="Verdana" w:hAnsi="Verdana"/>
              </w:rPr>
            </w:pPr>
            <w:r w:rsidRPr="00C26ADE">
              <w:rPr>
                <w:rFonts w:ascii="Verdana" w:hAnsi="Verdana"/>
              </w:rPr>
              <w:fldChar w:fldCharType="begin">
                <w:ffData>
                  <w:name w:val="Text7"/>
                  <w:enabled/>
                  <w:calcOnExit w:val="0"/>
                  <w:textInput/>
                </w:ffData>
              </w:fldChar>
            </w:r>
            <w:r w:rsidRPr="00C26ADE">
              <w:rPr>
                <w:rFonts w:ascii="Verdana" w:hAnsi="Verdana"/>
              </w:rPr>
              <w:instrText xml:space="preserve"> FORMTEXT </w:instrText>
            </w:r>
            <w:r w:rsidRPr="00C26ADE">
              <w:rPr>
                <w:rFonts w:ascii="Verdana" w:hAnsi="Verdana"/>
              </w:rPr>
            </w:r>
            <w:r w:rsidRPr="00C26ADE">
              <w:rPr>
                <w:rFonts w:ascii="Verdana" w:hAnsi="Verdana"/>
              </w:rPr>
              <w:fldChar w:fldCharType="separate"/>
            </w:r>
            <w:r w:rsidRPr="00C26ADE">
              <w:rPr>
                <w:rFonts w:ascii="Verdana" w:hAnsi="Verdana"/>
                <w:noProof/>
              </w:rPr>
              <w:t> </w:t>
            </w:r>
            <w:r w:rsidRPr="00C26ADE">
              <w:rPr>
                <w:rFonts w:ascii="Verdana" w:hAnsi="Verdana"/>
                <w:noProof/>
              </w:rPr>
              <w:t> </w:t>
            </w:r>
            <w:r w:rsidRPr="00C26ADE">
              <w:rPr>
                <w:rFonts w:ascii="Verdana" w:hAnsi="Verdana"/>
                <w:noProof/>
              </w:rPr>
              <w:t> </w:t>
            </w:r>
            <w:r w:rsidRPr="00C26ADE">
              <w:rPr>
                <w:rFonts w:ascii="Verdana" w:hAnsi="Verdana"/>
                <w:noProof/>
              </w:rPr>
              <w:t> </w:t>
            </w:r>
            <w:r w:rsidRPr="00C26ADE">
              <w:rPr>
                <w:rFonts w:ascii="Verdana" w:hAnsi="Verdana"/>
                <w:noProof/>
              </w:rPr>
              <w:t> </w:t>
            </w:r>
            <w:r w:rsidRPr="00C26ADE">
              <w:rPr>
                <w:rFonts w:ascii="Verdana" w:hAnsi="Verdana"/>
              </w:rPr>
              <w:fldChar w:fldCharType="end"/>
            </w:r>
          </w:p>
          <w:p w14:paraId="561ECCC9" w14:textId="77777777" w:rsidR="00FD069D" w:rsidRPr="00C26ADE" w:rsidRDefault="00FD069D" w:rsidP="00FE21CA"/>
          <w:p w14:paraId="6D88BDDF" w14:textId="77777777" w:rsidR="00FD069D" w:rsidRPr="00C26ADE" w:rsidRDefault="00FD069D" w:rsidP="00FE21CA"/>
          <w:p w14:paraId="51FEFEAA" w14:textId="77777777" w:rsidR="00FD069D" w:rsidRPr="00C26ADE" w:rsidRDefault="00FD069D" w:rsidP="00FE21CA"/>
          <w:p w14:paraId="30315EB0" w14:textId="31E8FB57" w:rsidR="00FD069D" w:rsidRPr="00C26ADE" w:rsidRDefault="00FD069D" w:rsidP="00FE21CA"/>
        </w:tc>
      </w:tr>
    </w:tbl>
    <w:p w14:paraId="30315EB2" w14:textId="77777777" w:rsidR="005E495D" w:rsidRDefault="005E495D">
      <w:pPr>
        <w:spacing w:before="240"/>
        <w:sectPr w:rsidR="005E495D" w:rsidSect="00AE7840">
          <w:headerReference w:type="even" r:id="rId20"/>
          <w:headerReference w:type="default" r:id="rId21"/>
          <w:footerReference w:type="default" r:id="rId22"/>
          <w:headerReference w:type="first" r:id="rId23"/>
          <w:footerReference w:type="first" r:id="rId24"/>
          <w:pgSz w:w="11901" w:h="16846" w:code="9"/>
          <w:pgMar w:top="709" w:right="680" w:bottom="907" w:left="3402" w:header="567" w:footer="680" w:gutter="0"/>
          <w:cols w:space="720"/>
          <w:titlePg/>
        </w:sectPr>
      </w:pP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AE7840" w:rsidRPr="00EB352E" w14:paraId="30315EB5" w14:textId="77777777" w:rsidTr="00362F03">
        <w:trPr>
          <w:trHeight w:hRule="exact" w:val="559"/>
        </w:trPr>
        <w:tc>
          <w:tcPr>
            <w:tcW w:w="2268" w:type="dxa"/>
            <w:shd w:val="clear" w:color="auto" w:fill="701B45"/>
            <w:vAlign w:val="center"/>
          </w:tcPr>
          <w:p w14:paraId="30315EB3" w14:textId="6FD107C5" w:rsidR="00AE7840" w:rsidRPr="00EB352E" w:rsidRDefault="00AE7840" w:rsidP="00C26ADE">
            <w:pPr>
              <w:pStyle w:val="Sectionheading"/>
              <w:tabs>
                <w:tab w:val="right" w:pos="-142"/>
              </w:tabs>
              <w:spacing w:before="120"/>
              <w:ind w:right="142"/>
              <w:jc w:val="right"/>
              <w:rPr>
                <w:rFonts w:ascii="Verdana" w:hAnsi="Verdana"/>
                <w:sz w:val="32"/>
              </w:rPr>
            </w:pPr>
            <w:r w:rsidRPr="00DA2D00">
              <w:rPr>
                <w:rFonts w:ascii="Verdana" w:hAnsi="Verdana"/>
                <w:b w:val="0"/>
              </w:rPr>
              <w:lastRenderedPageBreak/>
              <w:tab/>
            </w:r>
            <w:r>
              <w:rPr>
                <w:rFonts w:ascii="Verdana" w:hAnsi="Verdana"/>
                <w:sz w:val="32"/>
              </w:rPr>
              <w:t>2</w:t>
            </w:r>
          </w:p>
        </w:tc>
        <w:tc>
          <w:tcPr>
            <w:tcW w:w="7825" w:type="dxa"/>
            <w:shd w:val="clear" w:color="auto" w:fill="701B45"/>
            <w:vAlign w:val="center"/>
          </w:tcPr>
          <w:p w14:paraId="30315EB4" w14:textId="77777777" w:rsidR="00AE7840" w:rsidRPr="00EB352E" w:rsidRDefault="00362F03" w:rsidP="00C26ADE">
            <w:pPr>
              <w:pStyle w:val="Sectionheading"/>
              <w:spacing w:before="60"/>
              <w:rPr>
                <w:rFonts w:ascii="Verdana" w:hAnsi="Verdana"/>
              </w:rPr>
            </w:pPr>
            <w:r>
              <w:rPr>
                <w:rFonts w:ascii="Verdana" w:hAnsi="Verdana"/>
              </w:rPr>
              <w:t>I</w:t>
            </w:r>
            <w:r w:rsidR="00AE7840">
              <w:rPr>
                <w:rFonts w:ascii="Verdana" w:hAnsi="Verdana"/>
              </w:rPr>
              <w:t>ndividual controller’s address</w:t>
            </w:r>
          </w:p>
        </w:tc>
      </w:tr>
    </w:tbl>
    <w:p w14:paraId="30315EB6" w14:textId="01260C0D" w:rsidR="005E495D" w:rsidRPr="00DA2D00" w:rsidRDefault="005E495D">
      <w:pPr>
        <w:pStyle w:val="Question"/>
        <w:rPr>
          <w:rFonts w:ascii="Verdana" w:hAnsi="Verdana"/>
          <w:b/>
        </w:rPr>
      </w:pPr>
      <w:r w:rsidRPr="00DA2D00">
        <w:rPr>
          <w:rFonts w:ascii="Verdana" w:hAnsi="Verdana"/>
          <w:b/>
        </w:rPr>
        <w:tab/>
        <w:t>2.1</w:t>
      </w:r>
      <w:r w:rsidRPr="00DA2D00">
        <w:rPr>
          <w:rFonts w:ascii="Verdana" w:hAnsi="Verdana"/>
          <w:b/>
        </w:rPr>
        <w:tab/>
        <w:t xml:space="preserve">Current </w:t>
      </w:r>
      <w:smartTag w:uri="schemas-workshare-com/workshare" w:element="confidentialinformationexposure">
        <w:smartTagPr>
          <w:attr w:name="TagType" w:val="5"/>
        </w:smartTagPr>
        <w:r w:rsidRPr="00DA2D00">
          <w:rPr>
            <w:rFonts w:ascii="Verdana" w:hAnsi="Verdana"/>
            <w:b/>
          </w:rPr>
          <w:t>private</w:t>
        </w:r>
      </w:smartTag>
      <w:r w:rsidRPr="00DA2D00">
        <w:rPr>
          <w:rFonts w:ascii="Verdana" w:hAnsi="Verdana"/>
          <w:b/>
        </w:rPr>
        <w:t xml:space="preserve"> address</w:t>
      </w:r>
    </w:p>
    <w:p w14:paraId="30315EB7" w14:textId="77777777" w:rsidR="00510676" w:rsidRPr="00B27110" w:rsidRDefault="00510676" w:rsidP="00C26ADE">
      <w:pPr>
        <w:pStyle w:val="Question"/>
        <w:tabs>
          <w:tab w:val="clear" w:pos="-142"/>
          <w:tab w:val="clear" w:pos="284"/>
        </w:tabs>
        <w:spacing w:before="20"/>
        <w:ind w:firstLine="0"/>
        <w:jc w:val="both"/>
        <w:rPr>
          <w:rFonts w:ascii="Verdana" w:hAnsi="Verdana"/>
        </w:rPr>
      </w:pPr>
      <w:r w:rsidRPr="00B27110">
        <w:rPr>
          <w:rFonts w:ascii="Verdana" w:hAnsi="Verdana"/>
        </w:rPr>
        <w:t xml:space="preserve">If </w:t>
      </w:r>
      <w:r>
        <w:rPr>
          <w:rFonts w:ascii="Verdana" w:hAnsi="Verdana"/>
        </w:rPr>
        <w:t>the individual controller</w:t>
      </w:r>
      <w:r w:rsidRPr="00B27110">
        <w:rPr>
          <w:rFonts w:ascii="Verdana" w:hAnsi="Verdana"/>
        </w:rPr>
        <w:t xml:space="preserve"> live</w:t>
      </w:r>
      <w:r>
        <w:rPr>
          <w:rFonts w:ascii="Verdana" w:hAnsi="Verdana"/>
        </w:rPr>
        <w:t>s</w:t>
      </w:r>
      <w:r w:rsidRPr="00B27110">
        <w:rPr>
          <w:rFonts w:ascii="Verdana" w:hAnsi="Verdana"/>
        </w:rPr>
        <w:t xml:space="preserve"> outside the UK and do</w:t>
      </w:r>
      <w:r>
        <w:rPr>
          <w:rFonts w:ascii="Verdana" w:hAnsi="Verdana"/>
        </w:rPr>
        <w:t>es</w:t>
      </w:r>
      <w:r w:rsidRPr="00B27110">
        <w:rPr>
          <w:rFonts w:ascii="Verdana" w:hAnsi="Verdana"/>
        </w:rPr>
        <w:t xml:space="preserve"> not have a UK address</w:t>
      </w:r>
      <w:r w:rsidR="003B6EC6">
        <w:rPr>
          <w:rFonts w:ascii="Verdana" w:hAnsi="Verdana"/>
        </w:rPr>
        <w:t xml:space="preserve">, </w:t>
      </w:r>
      <w:r w:rsidR="00362F03">
        <w:rPr>
          <w:rFonts w:ascii="Verdana" w:hAnsi="Verdana"/>
        </w:rPr>
        <w:t>the individual controller must</w:t>
      </w:r>
      <w:r w:rsidR="000F04DF">
        <w:rPr>
          <w:rFonts w:ascii="Verdana" w:hAnsi="Verdana"/>
        </w:rPr>
        <w:t xml:space="preserve"> </w:t>
      </w:r>
      <w:r w:rsidRPr="00B27110">
        <w:rPr>
          <w:rFonts w:ascii="Verdana" w:hAnsi="Verdana"/>
        </w:rPr>
        <w:t xml:space="preserve">provide </w:t>
      </w:r>
      <w:r>
        <w:rPr>
          <w:rFonts w:ascii="Verdana" w:hAnsi="Verdana"/>
        </w:rPr>
        <w:t>their</w:t>
      </w:r>
      <w:r w:rsidRPr="00B27110">
        <w:rPr>
          <w:rFonts w:ascii="Verdana" w:hAnsi="Verdana"/>
        </w:rPr>
        <w:t xml:space="preserve"> address outside the UK and tick the box below.</w:t>
      </w:r>
    </w:p>
    <w:p w14:paraId="30315EB8" w14:textId="77777777" w:rsidR="005E495D" w:rsidRPr="00DA2D00" w:rsidRDefault="005E495D">
      <w:pPr>
        <w:pStyle w:val="Question"/>
        <w:tabs>
          <w:tab w:val="clear" w:pos="-142"/>
        </w:tabs>
        <w:spacing w:before="20"/>
        <w:ind w:firstLine="0"/>
        <w:rPr>
          <w:rFonts w:ascii="Verdana" w:hAnsi="Verdana"/>
        </w:rPr>
      </w:pPr>
      <w:r w:rsidRPr="00DA2D00">
        <w:rPr>
          <w:rFonts w:ascii="Verdana" w:hAnsi="Verdana"/>
        </w:rPr>
        <w:fldChar w:fldCharType="begin">
          <w:ffData>
            <w:name w:val="Check113"/>
            <w:enabled/>
            <w:calcOnExit w:val="0"/>
            <w:checkBox>
              <w:sizeAuto/>
              <w:default w:val="0"/>
            </w:checkBox>
          </w:ffData>
        </w:fldChar>
      </w:r>
      <w:r w:rsidRPr="00DA2D00">
        <w:rPr>
          <w:rFonts w:ascii="Verdana" w:hAnsi="Verdana"/>
        </w:rPr>
        <w:instrText xml:space="preserve"> FORMCHECKBOX </w:instrText>
      </w:r>
      <w:r w:rsidRPr="00DA2D00">
        <w:rPr>
          <w:rFonts w:ascii="Verdana" w:hAnsi="Verdana"/>
        </w:rPr>
      </w:r>
      <w:r w:rsidRPr="00DA2D00">
        <w:rPr>
          <w:rFonts w:ascii="Verdana" w:hAnsi="Verdana"/>
        </w:rPr>
        <w:fldChar w:fldCharType="separate"/>
      </w:r>
      <w:r w:rsidRPr="00DA2D00">
        <w:rPr>
          <w:rFonts w:ascii="Verdana" w:hAnsi="Verdana"/>
        </w:rPr>
        <w:fldChar w:fldCharType="end"/>
      </w:r>
      <w:r w:rsidRPr="00DA2D00">
        <w:rPr>
          <w:rFonts w:ascii="Verdana" w:hAnsi="Verdana"/>
        </w:rPr>
        <w:tab/>
      </w:r>
      <w:r w:rsidR="003B6EC6">
        <w:rPr>
          <w:rFonts w:ascii="Verdana" w:hAnsi="Verdana"/>
        </w:rPr>
        <w:t>The individual controller</w:t>
      </w:r>
      <w:r w:rsidRPr="00DA2D00">
        <w:rPr>
          <w:rFonts w:ascii="Verdana" w:hAnsi="Verdana"/>
        </w:rPr>
        <w:t xml:space="preserve"> live</w:t>
      </w:r>
      <w:r w:rsidR="000F04DF">
        <w:rPr>
          <w:rFonts w:ascii="Verdana" w:hAnsi="Verdana"/>
        </w:rPr>
        <w:t>s</w:t>
      </w:r>
      <w:r w:rsidRPr="00DA2D00">
        <w:rPr>
          <w:rFonts w:ascii="Verdana" w:hAnsi="Verdana"/>
        </w:rPr>
        <w:t xml:space="preserve"> outside the UK and ha</w:t>
      </w:r>
      <w:r w:rsidR="000F04DF">
        <w:rPr>
          <w:rFonts w:ascii="Verdana" w:hAnsi="Verdana"/>
        </w:rPr>
        <w:t>s</w:t>
      </w:r>
      <w:r w:rsidRPr="00DA2D00">
        <w:rPr>
          <w:rFonts w:ascii="Verdana" w:hAnsi="Verdana"/>
        </w:rPr>
        <w:t xml:space="preserve"> no UK address.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1D2168" w:rsidRPr="001D2168" w14:paraId="30315EBC" w14:textId="77777777">
        <w:trPr>
          <w:trHeight w:hRule="exact" w:val="397"/>
        </w:trPr>
        <w:tc>
          <w:tcPr>
            <w:tcW w:w="1701" w:type="dxa"/>
            <w:tcBorders>
              <w:top w:val="single" w:sz="4" w:space="0" w:color="auto"/>
              <w:left w:val="single" w:sz="4" w:space="0" w:color="auto"/>
              <w:bottom w:val="nil"/>
              <w:right w:val="single" w:sz="12" w:space="0" w:color="C0C0C0"/>
            </w:tcBorders>
            <w:vAlign w:val="center"/>
          </w:tcPr>
          <w:p w14:paraId="30315EB9" w14:textId="77777777" w:rsidR="005E495D" w:rsidRPr="001D2168" w:rsidRDefault="005E495D">
            <w:pPr>
              <w:pStyle w:val="Qsprompt"/>
              <w:rPr>
                <w:rFonts w:ascii="Verdana" w:hAnsi="Verdana"/>
              </w:rPr>
            </w:pPr>
            <w:r w:rsidRPr="001D2168">
              <w:rPr>
                <w:rFonts w:ascii="Verdana" w:hAnsi="Verdana"/>
              </w:rPr>
              <w:t>Address</w:t>
            </w:r>
          </w:p>
        </w:tc>
        <w:tc>
          <w:tcPr>
            <w:tcW w:w="5387" w:type="dxa"/>
            <w:vMerge w:val="restart"/>
            <w:tcBorders>
              <w:left w:val="nil"/>
            </w:tcBorders>
          </w:tcPr>
          <w:p w14:paraId="30315EBA" w14:textId="77777777" w:rsidR="005E495D" w:rsidRPr="001D2168" w:rsidRDefault="005E495D">
            <w:pPr>
              <w:pStyle w:val="Question"/>
              <w:tabs>
                <w:tab w:val="clear" w:pos="284"/>
                <w:tab w:val="left" w:pos="1418"/>
                <w:tab w:val="left" w:pos="2552"/>
              </w:tabs>
              <w:spacing w:before="0"/>
              <w:ind w:left="28" w:firstLine="0"/>
              <w:rPr>
                <w:rFonts w:ascii="Verdana" w:hAnsi="Verdana"/>
              </w:rPr>
            </w:pPr>
            <w:r w:rsidRPr="001D2168">
              <w:rPr>
                <w:rFonts w:ascii="Verdana" w:hAnsi="Verdana"/>
              </w:rPr>
              <w:fldChar w:fldCharType="begin">
                <w:ffData>
                  <w:name w:val="Text2"/>
                  <w:enabled/>
                  <w:calcOnExit w:val="0"/>
                  <w:textInput/>
                </w:ffData>
              </w:fldChar>
            </w:r>
            <w:bookmarkStart w:id="7" w:name="Text2"/>
            <w:r w:rsidRPr="001D2168">
              <w:rPr>
                <w:rFonts w:ascii="Verdana" w:hAnsi="Verdana"/>
              </w:rPr>
              <w:instrText xml:space="preserve"> FORMTEXT </w:instrText>
            </w:r>
            <w:r w:rsidRPr="001D2168">
              <w:rPr>
                <w:rFonts w:ascii="Verdana" w:hAnsi="Verdana"/>
              </w:rPr>
            </w:r>
            <w:r w:rsidRPr="001D2168">
              <w:rPr>
                <w:rFonts w:ascii="Verdana" w:hAnsi="Verdana"/>
              </w:rPr>
              <w:fldChar w:fldCharType="separate"/>
            </w:r>
            <w:r w:rsidRPr="001D2168">
              <w:rPr>
                <w:rFonts w:ascii="Verdana" w:hAnsi="Verdana"/>
                <w:noProof/>
              </w:rPr>
              <w:t> </w:t>
            </w:r>
            <w:r w:rsidRPr="001D2168">
              <w:rPr>
                <w:rFonts w:ascii="Verdana" w:hAnsi="Verdana"/>
                <w:noProof/>
              </w:rPr>
              <w:t> </w:t>
            </w:r>
            <w:r w:rsidRPr="001D2168">
              <w:rPr>
                <w:rFonts w:ascii="Verdana" w:hAnsi="Verdana"/>
                <w:noProof/>
              </w:rPr>
              <w:t> </w:t>
            </w:r>
            <w:r w:rsidRPr="001D2168">
              <w:rPr>
                <w:rFonts w:ascii="Verdana" w:hAnsi="Verdana"/>
                <w:noProof/>
              </w:rPr>
              <w:t> </w:t>
            </w:r>
            <w:r w:rsidRPr="001D2168">
              <w:rPr>
                <w:rFonts w:ascii="Verdana" w:hAnsi="Verdana"/>
                <w:noProof/>
              </w:rPr>
              <w:t> </w:t>
            </w:r>
            <w:r w:rsidRPr="001D2168">
              <w:rPr>
                <w:rFonts w:ascii="Verdana" w:hAnsi="Verdana"/>
              </w:rPr>
              <w:fldChar w:fldCharType="end"/>
            </w:r>
          </w:p>
          <w:bookmarkEnd w:id="7"/>
          <w:p w14:paraId="30315EBB" w14:textId="77777777" w:rsidR="005E495D" w:rsidRPr="001D2168" w:rsidRDefault="005E495D">
            <w:pPr>
              <w:pStyle w:val="Question"/>
              <w:tabs>
                <w:tab w:val="left" w:pos="1418"/>
                <w:tab w:val="left" w:pos="2552"/>
              </w:tabs>
              <w:ind w:left="28"/>
              <w:rPr>
                <w:rFonts w:ascii="Verdana" w:hAnsi="Verdana"/>
              </w:rPr>
            </w:pPr>
          </w:p>
        </w:tc>
      </w:tr>
      <w:tr w:rsidR="005E495D" w:rsidRPr="00DA2D00" w14:paraId="30315EBF" w14:textId="77777777">
        <w:trPr>
          <w:trHeight w:hRule="exact" w:val="397"/>
        </w:trPr>
        <w:tc>
          <w:tcPr>
            <w:tcW w:w="1701" w:type="dxa"/>
            <w:tcBorders>
              <w:top w:val="nil"/>
              <w:left w:val="single" w:sz="4" w:space="0" w:color="auto"/>
              <w:bottom w:val="nil"/>
              <w:right w:val="single" w:sz="12" w:space="0" w:color="C0C0C0"/>
            </w:tcBorders>
            <w:vAlign w:val="center"/>
          </w:tcPr>
          <w:p w14:paraId="30315EBD" w14:textId="77777777" w:rsidR="005E495D" w:rsidRPr="00DA2D00" w:rsidRDefault="005E495D">
            <w:pPr>
              <w:pStyle w:val="Question"/>
              <w:tabs>
                <w:tab w:val="clear" w:pos="284"/>
                <w:tab w:val="left" w:pos="1418"/>
                <w:tab w:val="left" w:pos="2552"/>
              </w:tabs>
              <w:spacing w:before="0"/>
              <w:ind w:left="28" w:firstLine="0"/>
              <w:rPr>
                <w:rFonts w:ascii="Verdana" w:hAnsi="Verdana"/>
              </w:rPr>
            </w:pPr>
          </w:p>
        </w:tc>
        <w:tc>
          <w:tcPr>
            <w:tcW w:w="5387" w:type="dxa"/>
            <w:vMerge/>
            <w:tcBorders>
              <w:left w:val="nil"/>
            </w:tcBorders>
            <w:vAlign w:val="center"/>
          </w:tcPr>
          <w:p w14:paraId="30315EBE" w14:textId="77777777" w:rsidR="005E495D" w:rsidRPr="00DA2D00" w:rsidRDefault="005E495D">
            <w:pPr>
              <w:pStyle w:val="Question"/>
              <w:tabs>
                <w:tab w:val="left" w:pos="1418"/>
                <w:tab w:val="left" w:pos="2552"/>
              </w:tabs>
              <w:ind w:left="28"/>
              <w:rPr>
                <w:rFonts w:ascii="Verdana" w:hAnsi="Verdana"/>
                <w:color w:val="000080"/>
              </w:rPr>
            </w:pPr>
          </w:p>
        </w:tc>
      </w:tr>
      <w:tr w:rsidR="005E495D" w:rsidRPr="00DA2D00" w14:paraId="30315EC2" w14:textId="77777777" w:rsidTr="00DA2D00">
        <w:trPr>
          <w:trHeight w:hRule="exact" w:val="278"/>
        </w:trPr>
        <w:tc>
          <w:tcPr>
            <w:tcW w:w="1701" w:type="dxa"/>
            <w:tcBorders>
              <w:top w:val="nil"/>
              <w:left w:val="single" w:sz="4" w:space="0" w:color="auto"/>
              <w:bottom w:val="nil"/>
              <w:right w:val="single" w:sz="12" w:space="0" w:color="C0C0C0"/>
            </w:tcBorders>
            <w:vAlign w:val="center"/>
          </w:tcPr>
          <w:p w14:paraId="30315EC0" w14:textId="77777777" w:rsidR="005E495D" w:rsidRPr="00DA2D00" w:rsidRDefault="005E495D">
            <w:pPr>
              <w:pStyle w:val="Question"/>
              <w:tabs>
                <w:tab w:val="clear" w:pos="284"/>
                <w:tab w:val="left" w:pos="1418"/>
                <w:tab w:val="left" w:pos="2552"/>
              </w:tabs>
              <w:spacing w:before="0"/>
              <w:ind w:left="28" w:firstLine="0"/>
              <w:rPr>
                <w:rFonts w:ascii="Verdana" w:hAnsi="Verdana"/>
              </w:rPr>
            </w:pPr>
          </w:p>
        </w:tc>
        <w:tc>
          <w:tcPr>
            <w:tcW w:w="5387" w:type="dxa"/>
            <w:vMerge/>
            <w:tcBorders>
              <w:left w:val="nil"/>
              <w:bottom w:val="nil"/>
            </w:tcBorders>
            <w:vAlign w:val="center"/>
          </w:tcPr>
          <w:p w14:paraId="30315EC1" w14:textId="77777777" w:rsidR="005E495D" w:rsidRPr="00DA2D00" w:rsidRDefault="005E495D">
            <w:pPr>
              <w:pStyle w:val="Question"/>
              <w:tabs>
                <w:tab w:val="clear" w:pos="284"/>
                <w:tab w:val="left" w:pos="1418"/>
                <w:tab w:val="left" w:pos="2552"/>
              </w:tabs>
              <w:spacing w:before="0"/>
              <w:ind w:left="28" w:firstLine="0"/>
              <w:rPr>
                <w:rFonts w:ascii="Verdana" w:hAnsi="Verdana"/>
                <w:color w:val="000080"/>
              </w:rPr>
            </w:pPr>
          </w:p>
        </w:tc>
      </w:tr>
      <w:tr w:rsidR="001D2168" w:rsidRPr="001D2168" w14:paraId="30315EC5" w14:textId="77777777">
        <w:trPr>
          <w:trHeight w:hRule="exact" w:val="397"/>
        </w:trPr>
        <w:tc>
          <w:tcPr>
            <w:tcW w:w="1701" w:type="dxa"/>
            <w:tcBorders>
              <w:top w:val="nil"/>
              <w:left w:val="single" w:sz="4" w:space="0" w:color="auto"/>
              <w:bottom w:val="nil"/>
              <w:right w:val="single" w:sz="12" w:space="0" w:color="C0C0C0"/>
            </w:tcBorders>
            <w:vAlign w:val="center"/>
          </w:tcPr>
          <w:p w14:paraId="30315EC3" w14:textId="77777777" w:rsidR="005E495D" w:rsidRPr="001D2168" w:rsidRDefault="005E495D">
            <w:pPr>
              <w:pStyle w:val="Question"/>
              <w:tabs>
                <w:tab w:val="clear" w:pos="284"/>
                <w:tab w:val="left" w:pos="1418"/>
                <w:tab w:val="left" w:pos="2552"/>
              </w:tabs>
              <w:spacing w:before="0"/>
              <w:ind w:left="28" w:firstLine="0"/>
              <w:rPr>
                <w:rFonts w:ascii="Verdana" w:hAnsi="Verdana"/>
              </w:rPr>
            </w:pPr>
            <w:r w:rsidRPr="001D2168">
              <w:rPr>
                <w:rFonts w:ascii="Verdana" w:hAnsi="Verdana"/>
              </w:rPr>
              <w:t>Country</w:t>
            </w:r>
          </w:p>
        </w:tc>
        <w:tc>
          <w:tcPr>
            <w:tcW w:w="5387" w:type="dxa"/>
            <w:tcBorders>
              <w:left w:val="nil"/>
              <w:bottom w:val="nil"/>
            </w:tcBorders>
            <w:vAlign w:val="center"/>
          </w:tcPr>
          <w:p w14:paraId="30315EC4" w14:textId="77777777" w:rsidR="005E495D" w:rsidRPr="001D2168" w:rsidRDefault="005E495D">
            <w:pPr>
              <w:pStyle w:val="Question"/>
              <w:tabs>
                <w:tab w:val="clear" w:pos="284"/>
                <w:tab w:val="left" w:pos="1418"/>
                <w:tab w:val="left" w:pos="2552"/>
              </w:tabs>
              <w:spacing w:before="0"/>
              <w:ind w:left="28" w:firstLine="0"/>
              <w:rPr>
                <w:rFonts w:ascii="Verdana" w:hAnsi="Verdana"/>
              </w:rPr>
            </w:pPr>
            <w:r w:rsidRPr="001D2168">
              <w:rPr>
                <w:rFonts w:ascii="Verdana" w:hAnsi="Verdana"/>
              </w:rPr>
              <w:fldChar w:fldCharType="begin">
                <w:ffData>
                  <w:name w:val="Text5"/>
                  <w:enabled/>
                  <w:calcOnExit w:val="0"/>
                  <w:textInput/>
                </w:ffData>
              </w:fldChar>
            </w:r>
            <w:bookmarkStart w:id="8" w:name="Text5"/>
            <w:r w:rsidRPr="001D2168">
              <w:rPr>
                <w:rFonts w:ascii="Verdana" w:hAnsi="Verdana"/>
              </w:rPr>
              <w:instrText xml:space="preserve"> FORMTEXT </w:instrText>
            </w:r>
            <w:r w:rsidRPr="001D2168">
              <w:rPr>
                <w:rFonts w:ascii="Verdana" w:hAnsi="Verdana"/>
              </w:rPr>
            </w:r>
            <w:r w:rsidRPr="001D2168">
              <w:rPr>
                <w:rFonts w:ascii="Verdana" w:hAnsi="Verdana"/>
              </w:rPr>
              <w:fldChar w:fldCharType="separate"/>
            </w:r>
            <w:r w:rsidRPr="001D2168">
              <w:rPr>
                <w:rFonts w:ascii="Verdana" w:hAnsi="Verdana"/>
                <w:noProof/>
              </w:rPr>
              <w:t> </w:t>
            </w:r>
            <w:r w:rsidRPr="001D2168">
              <w:rPr>
                <w:rFonts w:ascii="Verdana" w:hAnsi="Verdana"/>
                <w:noProof/>
              </w:rPr>
              <w:t> </w:t>
            </w:r>
            <w:r w:rsidRPr="001D2168">
              <w:rPr>
                <w:rFonts w:ascii="Verdana" w:hAnsi="Verdana"/>
                <w:noProof/>
              </w:rPr>
              <w:t> </w:t>
            </w:r>
            <w:r w:rsidRPr="001D2168">
              <w:rPr>
                <w:rFonts w:ascii="Verdana" w:hAnsi="Verdana"/>
                <w:noProof/>
              </w:rPr>
              <w:t> </w:t>
            </w:r>
            <w:r w:rsidRPr="001D2168">
              <w:rPr>
                <w:rFonts w:ascii="Verdana" w:hAnsi="Verdana"/>
                <w:noProof/>
              </w:rPr>
              <w:t> </w:t>
            </w:r>
            <w:r w:rsidRPr="001D2168">
              <w:rPr>
                <w:rFonts w:ascii="Verdana" w:hAnsi="Verdana"/>
              </w:rPr>
              <w:fldChar w:fldCharType="end"/>
            </w:r>
            <w:bookmarkEnd w:id="8"/>
          </w:p>
        </w:tc>
      </w:tr>
      <w:tr w:rsidR="001D2168" w:rsidRPr="001D2168" w14:paraId="30315EC8" w14:textId="77777777">
        <w:trPr>
          <w:trHeight w:hRule="exact" w:val="397"/>
        </w:trPr>
        <w:tc>
          <w:tcPr>
            <w:tcW w:w="1701" w:type="dxa"/>
            <w:tcBorders>
              <w:top w:val="nil"/>
              <w:left w:val="single" w:sz="4" w:space="0" w:color="auto"/>
              <w:bottom w:val="single" w:sz="4" w:space="0" w:color="auto"/>
              <w:right w:val="single" w:sz="12" w:space="0" w:color="C0C0C0"/>
            </w:tcBorders>
            <w:vAlign w:val="center"/>
          </w:tcPr>
          <w:p w14:paraId="30315EC6" w14:textId="77777777" w:rsidR="005E495D" w:rsidRPr="001D2168" w:rsidRDefault="005E495D">
            <w:pPr>
              <w:pStyle w:val="Qsprompt"/>
              <w:rPr>
                <w:rFonts w:ascii="Verdana" w:hAnsi="Verdana"/>
              </w:rPr>
            </w:pPr>
            <w:r w:rsidRPr="001D2168">
              <w:rPr>
                <w:rFonts w:ascii="Verdana" w:hAnsi="Verdana"/>
              </w:rPr>
              <w:t>Postcode</w:t>
            </w:r>
          </w:p>
        </w:tc>
        <w:tc>
          <w:tcPr>
            <w:tcW w:w="5387" w:type="dxa"/>
            <w:tcBorders>
              <w:left w:val="nil"/>
              <w:bottom w:val="single" w:sz="4" w:space="0" w:color="auto"/>
            </w:tcBorders>
            <w:vAlign w:val="center"/>
          </w:tcPr>
          <w:p w14:paraId="30315EC7" w14:textId="77777777" w:rsidR="005E495D" w:rsidRPr="001D2168" w:rsidRDefault="005E495D">
            <w:pPr>
              <w:pStyle w:val="Question"/>
              <w:tabs>
                <w:tab w:val="clear" w:pos="284"/>
                <w:tab w:val="left" w:pos="1418"/>
                <w:tab w:val="left" w:pos="2552"/>
              </w:tabs>
              <w:spacing w:before="0"/>
              <w:ind w:left="28" w:firstLine="0"/>
              <w:rPr>
                <w:rFonts w:ascii="Verdana" w:hAnsi="Verdana"/>
              </w:rPr>
            </w:pPr>
            <w:r w:rsidRPr="001D2168">
              <w:rPr>
                <w:rFonts w:ascii="Verdana" w:hAnsi="Verdana"/>
              </w:rPr>
              <w:fldChar w:fldCharType="begin">
                <w:ffData>
                  <w:name w:val="Text6"/>
                  <w:enabled/>
                  <w:calcOnExit w:val="0"/>
                  <w:textInput/>
                </w:ffData>
              </w:fldChar>
            </w:r>
            <w:bookmarkStart w:id="9" w:name="Text6"/>
            <w:r w:rsidRPr="001D2168">
              <w:rPr>
                <w:rFonts w:ascii="Verdana" w:hAnsi="Verdana"/>
              </w:rPr>
              <w:instrText xml:space="preserve"> FORMTEXT </w:instrText>
            </w:r>
            <w:r w:rsidRPr="001D2168">
              <w:rPr>
                <w:rFonts w:ascii="Verdana" w:hAnsi="Verdana"/>
              </w:rPr>
            </w:r>
            <w:r w:rsidRPr="001D2168">
              <w:rPr>
                <w:rFonts w:ascii="Verdana" w:hAnsi="Verdana"/>
              </w:rPr>
              <w:fldChar w:fldCharType="separate"/>
            </w:r>
            <w:r w:rsidRPr="001D2168">
              <w:rPr>
                <w:rFonts w:ascii="Verdana" w:hAnsi="Verdana"/>
                <w:noProof/>
              </w:rPr>
              <w:t> </w:t>
            </w:r>
            <w:r w:rsidRPr="001D2168">
              <w:rPr>
                <w:rFonts w:ascii="Verdana" w:hAnsi="Verdana"/>
                <w:noProof/>
              </w:rPr>
              <w:t> </w:t>
            </w:r>
            <w:r w:rsidRPr="001D2168">
              <w:rPr>
                <w:rFonts w:ascii="Verdana" w:hAnsi="Verdana"/>
                <w:noProof/>
              </w:rPr>
              <w:t> </w:t>
            </w:r>
            <w:r w:rsidRPr="001D2168">
              <w:rPr>
                <w:rFonts w:ascii="Verdana" w:hAnsi="Verdana"/>
                <w:noProof/>
              </w:rPr>
              <w:t> </w:t>
            </w:r>
            <w:r w:rsidRPr="001D2168">
              <w:rPr>
                <w:rFonts w:ascii="Verdana" w:hAnsi="Verdana"/>
                <w:noProof/>
              </w:rPr>
              <w:t> </w:t>
            </w:r>
            <w:r w:rsidRPr="001D2168">
              <w:rPr>
                <w:rFonts w:ascii="Verdana" w:hAnsi="Verdana"/>
              </w:rPr>
              <w:fldChar w:fldCharType="end"/>
            </w:r>
            <w:bookmarkEnd w:id="9"/>
          </w:p>
        </w:tc>
      </w:tr>
    </w:tbl>
    <w:p w14:paraId="30315EC9" w14:textId="77777777" w:rsidR="005E495D" w:rsidRPr="00DA2D00" w:rsidRDefault="005E495D">
      <w:pPr>
        <w:pStyle w:val="Question"/>
        <w:rPr>
          <w:rFonts w:ascii="Verdana" w:hAnsi="Verdana"/>
          <w:b/>
        </w:rPr>
      </w:pPr>
      <w:r w:rsidRPr="00DA2D00">
        <w:rPr>
          <w:rFonts w:ascii="Verdana" w:hAnsi="Verdana"/>
          <w:b/>
        </w:rPr>
        <w:tab/>
        <w:t>2.2</w:t>
      </w:r>
      <w:r w:rsidRPr="00DA2D00">
        <w:rPr>
          <w:rFonts w:ascii="Verdana" w:hAnsi="Verdana"/>
          <w:b/>
        </w:rPr>
        <w:tab/>
        <w:t xml:space="preserve">When did </w:t>
      </w:r>
      <w:r w:rsidR="00510676">
        <w:rPr>
          <w:rFonts w:ascii="Verdana" w:hAnsi="Verdana"/>
          <w:b/>
        </w:rPr>
        <w:t>the individual controller</w:t>
      </w:r>
      <w:r w:rsidRPr="00DA2D00">
        <w:rPr>
          <w:rFonts w:ascii="Verdana" w:hAnsi="Verdana"/>
          <w:b/>
        </w:rPr>
        <w:t xml:space="preserve"> move into this address (mm/yy)?</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tblGrid>
      <w:tr w:rsidR="005E495D" w:rsidRPr="00DA2D00" w14:paraId="30315ECF" w14:textId="77777777">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30315ECA" w14:textId="77777777" w:rsidR="005E495D" w:rsidRPr="00DA2D00" w:rsidRDefault="005E495D">
            <w:pPr>
              <w:keepNext/>
              <w:tabs>
                <w:tab w:val="right" w:pos="-142"/>
                <w:tab w:val="left" w:pos="1418"/>
                <w:tab w:val="left" w:pos="2552"/>
              </w:tabs>
              <w:spacing w:before="20" w:line="220" w:lineRule="exact"/>
              <w:ind w:left="28" w:right="57"/>
              <w:jc w:val="center"/>
              <w:outlineLvl w:val="0"/>
              <w:rPr>
                <w:rFonts w:ascii="Verdana" w:hAnsi="Verdana"/>
                <w:sz w:val="18"/>
              </w:rPr>
            </w:pPr>
            <w:r w:rsidRPr="00DA2D00">
              <w:rPr>
                <w:rFonts w:ascii="Verdana" w:hAnsi="Verdana"/>
                <w:sz w:val="18"/>
              </w:rPr>
              <w:fldChar w:fldCharType="begin">
                <w:ffData>
                  <w:name w:val="Text40"/>
                  <w:enabled/>
                  <w:calcOnExit w:val="0"/>
                  <w:textInput/>
                </w:ffData>
              </w:fldChar>
            </w:r>
            <w:r w:rsidRPr="00DA2D00">
              <w:rPr>
                <w:rFonts w:ascii="Verdana" w:hAnsi="Verdana"/>
                <w:sz w:val="18"/>
              </w:rPr>
              <w:instrText xml:space="preserve"> FORMTEXT </w:instrText>
            </w:r>
            <w:r w:rsidRPr="00DA2D00">
              <w:rPr>
                <w:rFonts w:ascii="Verdana" w:hAnsi="Verdana"/>
                <w:sz w:val="18"/>
              </w:rPr>
            </w:r>
            <w:r w:rsidRPr="00DA2D00">
              <w:rPr>
                <w:rFonts w:ascii="Verdana" w:hAnsi="Verdana"/>
                <w:sz w:val="18"/>
              </w:rPr>
              <w:fldChar w:fldCharType="separate"/>
            </w:r>
            <w:r w:rsidRPr="00DA2D00">
              <w:rPr>
                <w:rFonts w:ascii="Verdana" w:hAnsi="Verdana"/>
                <w:noProof/>
                <w:sz w:val="18"/>
              </w:rPr>
              <w:t> </w:t>
            </w:r>
            <w:r w:rsidRPr="00DA2D00">
              <w:rPr>
                <w:rFonts w:ascii="Verdana" w:hAnsi="Verdana"/>
                <w:noProof/>
                <w:sz w:val="18"/>
              </w:rPr>
              <w:t> </w:t>
            </w:r>
            <w:r w:rsidRPr="00DA2D00">
              <w:rPr>
                <w:rFonts w:ascii="Verdana" w:hAnsi="Verdana"/>
                <w:noProof/>
                <w:sz w:val="18"/>
              </w:rPr>
              <w:t> </w:t>
            </w:r>
            <w:r w:rsidRPr="00DA2D00">
              <w:rPr>
                <w:rFonts w:ascii="Verdana" w:hAnsi="Verdana"/>
                <w:noProof/>
                <w:sz w:val="18"/>
              </w:rPr>
              <w:t> </w:t>
            </w:r>
            <w:r w:rsidRPr="00DA2D00">
              <w:rPr>
                <w:rFonts w:ascii="Verdana" w:hAnsi="Verdana"/>
                <w:noProof/>
                <w:sz w:val="18"/>
              </w:rPr>
              <w:t> </w:t>
            </w:r>
            <w:r w:rsidRPr="00DA2D0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30315ECB" w14:textId="77777777" w:rsidR="005E495D" w:rsidRPr="00DA2D00" w:rsidRDefault="005E495D">
            <w:pPr>
              <w:keepNext/>
              <w:tabs>
                <w:tab w:val="right" w:pos="-142"/>
                <w:tab w:val="left" w:pos="1418"/>
                <w:tab w:val="left" w:pos="2552"/>
              </w:tabs>
              <w:spacing w:before="20" w:line="220" w:lineRule="exact"/>
              <w:ind w:left="28" w:right="57"/>
              <w:jc w:val="center"/>
              <w:outlineLvl w:val="0"/>
              <w:rPr>
                <w:rFonts w:ascii="Verdana" w:hAnsi="Verdana"/>
                <w:sz w:val="18"/>
              </w:rPr>
            </w:pPr>
            <w:r w:rsidRPr="00DA2D00">
              <w:rPr>
                <w:rFonts w:ascii="Verdana" w:hAnsi="Verdana"/>
                <w:sz w:val="18"/>
              </w:rPr>
              <w:fldChar w:fldCharType="begin">
                <w:ffData>
                  <w:name w:val="Text41"/>
                  <w:enabled/>
                  <w:calcOnExit w:val="0"/>
                  <w:textInput/>
                </w:ffData>
              </w:fldChar>
            </w:r>
            <w:r w:rsidRPr="00DA2D00">
              <w:rPr>
                <w:rFonts w:ascii="Verdana" w:hAnsi="Verdana"/>
                <w:sz w:val="18"/>
              </w:rPr>
              <w:instrText xml:space="preserve"> FORMTEXT </w:instrText>
            </w:r>
            <w:r w:rsidRPr="00DA2D00">
              <w:rPr>
                <w:rFonts w:ascii="Verdana" w:hAnsi="Verdana"/>
                <w:sz w:val="18"/>
              </w:rPr>
            </w:r>
            <w:r w:rsidRPr="00DA2D00">
              <w:rPr>
                <w:rFonts w:ascii="Verdana" w:hAnsi="Verdana"/>
                <w:sz w:val="18"/>
              </w:rPr>
              <w:fldChar w:fldCharType="separate"/>
            </w:r>
            <w:r w:rsidRPr="00DA2D00">
              <w:rPr>
                <w:rFonts w:ascii="Verdana" w:hAnsi="Verdana"/>
                <w:noProof/>
                <w:sz w:val="18"/>
              </w:rPr>
              <w:t> </w:t>
            </w:r>
            <w:r w:rsidRPr="00DA2D00">
              <w:rPr>
                <w:rFonts w:ascii="Verdana" w:hAnsi="Verdana"/>
                <w:noProof/>
                <w:sz w:val="18"/>
              </w:rPr>
              <w:t> </w:t>
            </w:r>
            <w:r w:rsidRPr="00DA2D00">
              <w:rPr>
                <w:rFonts w:ascii="Verdana" w:hAnsi="Verdana"/>
                <w:noProof/>
                <w:sz w:val="18"/>
              </w:rPr>
              <w:t> </w:t>
            </w:r>
            <w:r w:rsidRPr="00DA2D00">
              <w:rPr>
                <w:rFonts w:ascii="Verdana" w:hAnsi="Verdana"/>
                <w:noProof/>
                <w:sz w:val="18"/>
              </w:rPr>
              <w:t> </w:t>
            </w:r>
            <w:r w:rsidRPr="00DA2D00">
              <w:rPr>
                <w:rFonts w:ascii="Verdana" w:hAnsi="Verdana"/>
                <w:noProof/>
                <w:sz w:val="18"/>
              </w:rPr>
              <w:t> </w:t>
            </w:r>
            <w:r w:rsidRPr="00DA2D0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30315ECC" w14:textId="77777777" w:rsidR="005E495D" w:rsidRPr="00DA2D00" w:rsidRDefault="005E495D">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DA2D0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30315ECD" w14:textId="77777777" w:rsidR="005E495D" w:rsidRPr="00DA2D00" w:rsidRDefault="005E495D">
            <w:pPr>
              <w:keepNext/>
              <w:tabs>
                <w:tab w:val="right" w:pos="-142"/>
                <w:tab w:val="left" w:pos="1418"/>
                <w:tab w:val="left" w:pos="2552"/>
              </w:tabs>
              <w:spacing w:before="20" w:line="220" w:lineRule="exact"/>
              <w:ind w:left="28" w:right="57"/>
              <w:jc w:val="center"/>
              <w:outlineLvl w:val="0"/>
              <w:rPr>
                <w:rFonts w:ascii="Verdana" w:hAnsi="Verdana"/>
                <w:sz w:val="18"/>
              </w:rPr>
            </w:pPr>
            <w:r w:rsidRPr="00DA2D00">
              <w:rPr>
                <w:rFonts w:ascii="Verdana" w:hAnsi="Verdana"/>
                <w:sz w:val="18"/>
              </w:rPr>
              <w:fldChar w:fldCharType="begin">
                <w:ffData>
                  <w:name w:val="Text42"/>
                  <w:enabled/>
                  <w:calcOnExit w:val="0"/>
                  <w:textInput/>
                </w:ffData>
              </w:fldChar>
            </w:r>
            <w:r w:rsidRPr="00DA2D00">
              <w:rPr>
                <w:rFonts w:ascii="Verdana" w:hAnsi="Verdana"/>
                <w:sz w:val="18"/>
              </w:rPr>
              <w:instrText xml:space="preserve"> FORMTEXT </w:instrText>
            </w:r>
            <w:r w:rsidRPr="00DA2D00">
              <w:rPr>
                <w:rFonts w:ascii="Verdana" w:hAnsi="Verdana"/>
                <w:sz w:val="18"/>
              </w:rPr>
            </w:r>
            <w:r w:rsidRPr="00DA2D00">
              <w:rPr>
                <w:rFonts w:ascii="Verdana" w:hAnsi="Verdana"/>
                <w:sz w:val="18"/>
              </w:rPr>
              <w:fldChar w:fldCharType="separate"/>
            </w:r>
            <w:r w:rsidRPr="00DA2D00">
              <w:rPr>
                <w:rFonts w:ascii="Verdana" w:hAnsi="Verdana"/>
                <w:noProof/>
                <w:sz w:val="18"/>
              </w:rPr>
              <w:t> </w:t>
            </w:r>
            <w:r w:rsidRPr="00DA2D00">
              <w:rPr>
                <w:rFonts w:ascii="Verdana" w:hAnsi="Verdana"/>
                <w:noProof/>
                <w:sz w:val="18"/>
              </w:rPr>
              <w:t> </w:t>
            </w:r>
            <w:r w:rsidRPr="00DA2D00">
              <w:rPr>
                <w:rFonts w:ascii="Verdana" w:hAnsi="Verdana"/>
                <w:noProof/>
                <w:sz w:val="18"/>
              </w:rPr>
              <w:t> </w:t>
            </w:r>
            <w:r w:rsidRPr="00DA2D00">
              <w:rPr>
                <w:rFonts w:ascii="Verdana" w:hAnsi="Verdana"/>
                <w:noProof/>
                <w:sz w:val="18"/>
              </w:rPr>
              <w:t> </w:t>
            </w:r>
            <w:r w:rsidRPr="00DA2D00">
              <w:rPr>
                <w:rFonts w:ascii="Verdana" w:hAnsi="Verdana"/>
                <w:noProof/>
                <w:sz w:val="18"/>
              </w:rPr>
              <w:t> </w:t>
            </w:r>
            <w:r w:rsidRPr="00DA2D0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30315ECE" w14:textId="77777777" w:rsidR="005E495D" w:rsidRPr="00DA2D00" w:rsidRDefault="005E495D">
            <w:pPr>
              <w:keepNext/>
              <w:tabs>
                <w:tab w:val="right" w:pos="-142"/>
                <w:tab w:val="left" w:pos="1418"/>
                <w:tab w:val="left" w:pos="2552"/>
              </w:tabs>
              <w:spacing w:before="20" w:line="220" w:lineRule="exact"/>
              <w:ind w:left="28" w:right="57"/>
              <w:jc w:val="center"/>
              <w:outlineLvl w:val="0"/>
              <w:rPr>
                <w:rFonts w:ascii="Verdana" w:hAnsi="Verdana"/>
                <w:sz w:val="18"/>
              </w:rPr>
            </w:pPr>
            <w:r w:rsidRPr="00DA2D00">
              <w:rPr>
                <w:rFonts w:ascii="Verdana" w:hAnsi="Verdana"/>
                <w:sz w:val="18"/>
              </w:rPr>
              <w:fldChar w:fldCharType="begin">
                <w:ffData>
                  <w:name w:val="Text43"/>
                  <w:enabled/>
                  <w:calcOnExit w:val="0"/>
                  <w:textInput/>
                </w:ffData>
              </w:fldChar>
            </w:r>
            <w:r w:rsidRPr="00DA2D00">
              <w:rPr>
                <w:rFonts w:ascii="Verdana" w:hAnsi="Verdana"/>
                <w:sz w:val="18"/>
              </w:rPr>
              <w:instrText xml:space="preserve"> FORMTEXT </w:instrText>
            </w:r>
            <w:r w:rsidRPr="00DA2D00">
              <w:rPr>
                <w:rFonts w:ascii="Verdana" w:hAnsi="Verdana"/>
                <w:sz w:val="18"/>
              </w:rPr>
            </w:r>
            <w:r w:rsidRPr="00DA2D00">
              <w:rPr>
                <w:rFonts w:ascii="Verdana" w:hAnsi="Verdana"/>
                <w:sz w:val="18"/>
              </w:rPr>
              <w:fldChar w:fldCharType="separate"/>
            </w:r>
            <w:r w:rsidRPr="00DA2D00">
              <w:rPr>
                <w:rFonts w:ascii="Verdana" w:hAnsi="Verdana"/>
                <w:noProof/>
                <w:sz w:val="18"/>
              </w:rPr>
              <w:t> </w:t>
            </w:r>
            <w:r w:rsidRPr="00DA2D00">
              <w:rPr>
                <w:rFonts w:ascii="Verdana" w:hAnsi="Verdana"/>
                <w:noProof/>
                <w:sz w:val="18"/>
              </w:rPr>
              <w:t> </w:t>
            </w:r>
            <w:r w:rsidRPr="00DA2D00">
              <w:rPr>
                <w:rFonts w:ascii="Verdana" w:hAnsi="Verdana"/>
                <w:noProof/>
                <w:sz w:val="18"/>
              </w:rPr>
              <w:t> </w:t>
            </w:r>
            <w:r w:rsidRPr="00DA2D00">
              <w:rPr>
                <w:rFonts w:ascii="Verdana" w:hAnsi="Verdana"/>
                <w:noProof/>
                <w:sz w:val="18"/>
              </w:rPr>
              <w:t> </w:t>
            </w:r>
            <w:r w:rsidRPr="00DA2D00">
              <w:rPr>
                <w:rFonts w:ascii="Verdana" w:hAnsi="Verdana"/>
                <w:noProof/>
                <w:sz w:val="18"/>
              </w:rPr>
              <w:t> </w:t>
            </w:r>
            <w:r w:rsidRPr="00DA2D00">
              <w:rPr>
                <w:rFonts w:ascii="Verdana" w:hAnsi="Verdana"/>
                <w:sz w:val="18"/>
              </w:rPr>
              <w:fldChar w:fldCharType="end"/>
            </w:r>
          </w:p>
        </w:tc>
      </w:tr>
    </w:tbl>
    <w:p w14:paraId="30315ED0" w14:textId="77777777" w:rsidR="005E495D" w:rsidRPr="00DA2D00" w:rsidRDefault="00510676" w:rsidP="00C26ADE">
      <w:pPr>
        <w:pStyle w:val="Question"/>
        <w:tabs>
          <w:tab w:val="clear" w:pos="-142"/>
          <w:tab w:val="clear" w:pos="284"/>
        </w:tabs>
        <w:spacing w:before="20"/>
        <w:ind w:firstLine="0"/>
        <w:jc w:val="both"/>
        <w:rPr>
          <w:rFonts w:ascii="Verdana" w:hAnsi="Verdana"/>
        </w:rPr>
      </w:pPr>
      <w:r w:rsidRPr="00ED1D1E">
        <w:rPr>
          <w:rFonts w:ascii="Verdana" w:hAnsi="Verdana"/>
        </w:rPr>
        <w:t xml:space="preserve">If </w:t>
      </w:r>
      <w:r>
        <w:rPr>
          <w:rFonts w:ascii="Verdana" w:hAnsi="Verdana"/>
        </w:rPr>
        <w:t>the individual controller</w:t>
      </w:r>
      <w:r w:rsidRPr="00ED1D1E">
        <w:rPr>
          <w:rFonts w:ascii="Verdana" w:hAnsi="Verdana"/>
        </w:rPr>
        <w:t xml:space="preserve"> moved into this address less than three years ago, please give previous addresses for the last three years. There is space to write three</w:t>
      </w:r>
      <w:r w:rsidRPr="00B27110">
        <w:rPr>
          <w:rFonts w:ascii="Verdana" w:hAnsi="Verdana"/>
        </w:rPr>
        <w:t xml:space="preserve"> addresses; please use a separate piece of paper if more space</w:t>
      </w:r>
      <w:r>
        <w:rPr>
          <w:rFonts w:ascii="Verdana" w:hAnsi="Verdana"/>
        </w:rPr>
        <w:t xml:space="preserve"> is needed</w:t>
      </w:r>
      <w:r w:rsidRPr="00B27110">
        <w:rPr>
          <w:rFonts w:ascii="Verdana" w:hAnsi="Verdana"/>
        </w:rPr>
        <w:t>.</w:t>
      </w:r>
    </w:p>
    <w:p w14:paraId="30315ED1" w14:textId="77777777" w:rsidR="005E495D" w:rsidRPr="00DA2D00" w:rsidRDefault="005E495D">
      <w:pPr>
        <w:pStyle w:val="Question"/>
        <w:spacing w:before="80"/>
        <w:ind w:firstLine="0"/>
        <w:rPr>
          <w:rFonts w:ascii="Verdana" w:hAnsi="Verdana"/>
          <w:b/>
        </w:rPr>
      </w:pPr>
      <w:r w:rsidRPr="00DA2D00">
        <w:rPr>
          <w:rFonts w:ascii="Verdana" w:hAnsi="Verdana"/>
          <w:b/>
        </w:rPr>
        <w:t>Previous address 1</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1D2168" w:rsidRPr="001D2168" w14:paraId="30315ED5" w14:textId="77777777">
        <w:trPr>
          <w:trHeight w:hRule="exact" w:val="397"/>
        </w:trPr>
        <w:tc>
          <w:tcPr>
            <w:tcW w:w="1701" w:type="dxa"/>
            <w:tcBorders>
              <w:top w:val="single" w:sz="4" w:space="0" w:color="auto"/>
              <w:left w:val="single" w:sz="4" w:space="0" w:color="auto"/>
              <w:bottom w:val="nil"/>
              <w:right w:val="single" w:sz="12" w:space="0" w:color="C0C0C0"/>
            </w:tcBorders>
            <w:vAlign w:val="center"/>
          </w:tcPr>
          <w:p w14:paraId="30315ED2" w14:textId="77777777" w:rsidR="005E495D" w:rsidRPr="001D2168" w:rsidRDefault="005E495D">
            <w:pPr>
              <w:pStyle w:val="Qsprompt"/>
              <w:rPr>
                <w:rFonts w:ascii="Verdana" w:hAnsi="Verdana"/>
              </w:rPr>
            </w:pPr>
            <w:r w:rsidRPr="001D2168">
              <w:rPr>
                <w:rFonts w:ascii="Verdana" w:hAnsi="Verdana"/>
              </w:rPr>
              <w:t>Address</w:t>
            </w:r>
          </w:p>
        </w:tc>
        <w:tc>
          <w:tcPr>
            <w:tcW w:w="5387" w:type="dxa"/>
            <w:vMerge w:val="restart"/>
            <w:tcBorders>
              <w:left w:val="nil"/>
            </w:tcBorders>
          </w:tcPr>
          <w:p w14:paraId="30315ED3" w14:textId="77777777" w:rsidR="005E495D" w:rsidRPr="001D2168" w:rsidRDefault="005E495D">
            <w:pPr>
              <w:pStyle w:val="Question"/>
              <w:tabs>
                <w:tab w:val="clear" w:pos="284"/>
                <w:tab w:val="left" w:pos="1418"/>
                <w:tab w:val="left" w:pos="2552"/>
              </w:tabs>
              <w:spacing w:before="0"/>
              <w:ind w:left="28" w:firstLine="0"/>
              <w:rPr>
                <w:rFonts w:ascii="Verdana" w:hAnsi="Verdana"/>
              </w:rPr>
            </w:pPr>
            <w:r w:rsidRPr="001D2168">
              <w:rPr>
                <w:rFonts w:ascii="Verdana" w:hAnsi="Verdana"/>
              </w:rPr>
              <w:fldChar w:fldCharType="begin">
                <w:ffData>
                  <w:name w:val="Text2"/>
                  <w:enabled/>
                  <w:calcOnExit w:val="0"/>
                  <w:textInput/>
                </w:ffData>
              </w:fldChar>
            </w:r>
            <w:r w:rsidRPr="001D2168">
              <w:rPr>
                <w:rFonts w:ascii="Verdana" w:hAnsi="Verdana"/>
              </w:rPr>
              <w:instrText xml:space="preserve"> FORMTEXT </w:instrText>
            </w:r>
            <w:r w:rsidRPr="001D2168">
              <w:rPr>
                <w:rFonts w:ascii="Verdana" w:hAnsi="Verdana"/>
              </w:rPr>
            </w:r>
            <w:r w:rsidRPr="001D2168">
              <w:rPr>
                <w:rFonts w:ascii="Verdana" w:hAnsi="Verdana"/>
              </w:rPr>
              <w:fldChar w:fldCharType="separate"/>
            </w:r>
            <w:r w:rsidRPr="001D2168">
              <w:rPr>
                <w:rFonts w:ascii="Verdana" w:hAnsi="Verdana"/>
                <w:noProof/>
              </w:rPr>
              <w:t> </w:t>
            </w:r>
            <w:r w:rsidRPr="001D2168">
              <w:rPr>
                <w:rFonts w:ascii="Verdana" w:hAnsi="Verdana"/>
                <w:noProof/>
              </w:rPr>
              <w:t> </w:t>
            </w:r>
            <w:r w:rsidRPr="001D2168">
              <w:rPr>
                <w:rFonts w:ascii="Verdana" w:hAnsi="Verdana"/>
                <w:noProof/>
              </w:rPr>
              <w:t> </w:t>
            </w:r>
            <w:r w:rsidRPr="001D2168">
              <w:rPr>
                <w:rFonts w:ascii="Verdana" w:hAnsi="Verdana"/>
                <w:noProof/>
              </w:rPr>
              <w:t> </w:t>
            </w:r>
            <w:r w:rsidRPr="001D2168">
              <w:rPr>
                <w:rFonts w:ascii="Verdana" w:hAnsi="Verdana"/>
                <w:noProof/>
              </w:rPr>
              <w:t> </w:t>
            </w:r>
            <w:r w:rsidRPr="001D2168">
              <w:rPr>
                <w:rFonts w:ascii="Verdana" w:hAnsi="Verdana"/>
              </w:rPr>
              <w:fldChar w:fldCharType="end"/>
            </w:r>
          </w:p>
          <w:p w14:paraId="30315ED4" w14:textId="77777777" w:rsidR="005E495D" w:rsidRPr="001D2168" w:rsidRDefault="005E495D">
            <w:pPr>
              <w:pStyle w:val="Question"/>
              <w:tabs>
                <w:tab w:val="left" w:pos="1418"/>
                <w:tab w:val="left" w:pos="2552"/>
              </w:tabs>
              <w:ind w:left="28"/>
              <w:rPr>
                <w:rFonts w:ascii="Verdana" w:hAnsi="Verdana"/>
              </w:rPr>
            </w:pPr>
          </w:p>
        </w:tc>
      </w:tr>
      <w:tr w:rsidR="001D2168" w:rsidRPr="001D2168" w14:paraId="30315ED8" w14:textId="77777777">
        <w:trPr>
          <w:trHeight w:hRule="exact" w:val="397"/>
        </w:trPr>
        <w:tc>
          <w:tcPr>
            <w:tcW w:w="1701" w:type="dxa"/>
            <w:tcBorders>
              <w:top w:val="nil"/>
              <w:left w:val="single" w:sz="4" w:space="0" w:color="auto"/>
              <w:bottom w:val="nil"/>
              <w:right w:val="single" w:sz="12" w:space="0" w:color="C0C0C0"/>
            </w:tcBorders>
            <w:vAlign w:val="center"/>
          </w:tcPr>
          <w:p w14:paraId="30315ED6" w14:textId="77777777" w:rsidR="005E495D" w:rsidRPr="001D2168" w:rsidRDefault="005E495D">
            <w:pPr>
              <w:pStyle w:val="Question"/>
              <w:tabs>
                <w:tab w:val="clear" w:pos="284"/>
                <w:tab w:val="left" w:pos="1418"/>
                <w:tab w:val="left" w:pos="2552"/>
              </w:tabs>
              <w:spacing w:before="0"/>
              <w:ind w:left="28" w:firstLine="0"/>
              <w:rPr>
                <w:rFonts w:ascii="Verdana" w:hAnsi="Verdana"/>
              </w:rPr>
            </w:pPr>
          </w:p>
        </w:tc>
        <w:tc>
          <w:tcPr>
            <w:tcW w:w="5387" w:type="dxa"/>
            <w:vMerge/>
            <w:tcBorders>
              <w:left w:val="nil"/>
            </w:tcBorders>
            <w:vAlign w:val="center"/>
          </w:tcPr>
          <w:p w14:paraId="30315ED7" w14:textId="77777777" w:rsidR="005E495D" w:rsidRPr="001D2168" w:rsidRDefault="005E495D">
            <w:pPr>
              <w:pStyle w:val="Question"/>
              <w:tabs>
                <w:tab w:val="left" w:pos="1418"/>
                <w:tab w:val="left" w:pos="2552"/>
              </w:tabs>
              <w:ind w:left="28"/>
              <w:rPr>
                <w:rFonts w:ascii="Verdana" w:hAnsi="Verdana"/>
              </w:rPr>
            </w:pPr>
          </w:p>
        </w:tc>
      </w:tr>
      <w:tr w:rsidR="001D2168" w:rsidRPr="001D2168" w14:paraId="30315EDB" w14:textId="77777777" w:rsidTr="00DA2D00">
        <w:trPr>
          <w:trHeight w:hRule="exact" w:val="150"/>
        </w:trPr>
        <w:tc>
          <w:tcPr>
            <w:tcW w:w="1701" w:type="dxa"/>
            <w:tcBorders>
              <w:top w:val="nil"/>
              <w:left w:val="single" w:sz="4" w:space="0" w:color="auto"/>
              <w:bottom w:val="nil"/>
              <w:right w:val="single" w:sz="12" w:space="0" w:color="C0C0C0"/>
            </w:tcBorders>
            <w:vAlign w:val="center"/>
          </w:tcPr>
          <w:p w14:paraId="30315ED9" w14:textId="77777777" w:rsidR="005E495D" w:rsidRPr="001D2168" w:rsidRDefault="005E495D">
            <w:pPr>
              <w:pStyle w:val="Question"/>
              <w:tabs>
                <w:tab w:val="clear" w:pos="284"/>
                <w:tab w:val="left" w:pos="1418"/>
                <w:tab w:val="left" w:pos="2552"/>
              </w:tabs>
              <w:spacing w:before="0"/>
              <w:ind w:left="28" w:firstLine="0"/>
              <w:rPr>
                <w:rFonts w:ascii="Verdana" w:hAnsi="Verdana"/>
              </w:rPr>
            </w:pPr>
          </w:p>
        </w:tc>
        <w:tc>
          <w:tcPr>
            <w:tcW w:w="5387" w:type="dxa"/>
            <w:vMerge/>
            <w:tcBorders>
              <w:left w:val="nil"/>
              <w:bottom w:val="nil"/>
            </w:tcBorders>
            <w:vAlign w:val="center"/>
          </w:tcPr>
          <w:p w14:paraId="30315EDA" w14:textId="77777777" w:rsidR="005E495D" w:rsidRPr="001D2168" w:rsidRDefault="005E495D">
            <w:pPr>
              <w:pStyle w:val="Question"/>
              <w:tabs>
                <w:tab w:val="clear" w:pos="284"/>
                <w:tab w:val="left" w:pos="1418"/>
                <w:tab w:val="left" w:pos="2552"/>
              </w:tabs>
              <w:spacing w:before="0"/>
              <w:ind w:left="28" w:firstLine="0"/>
              <w:rPr>
                <w:rFonts w:ascii="Verdana" w:hAnsi="Verdana"/>
              </w:rPr>
            </w:pPr>
          </w:p>
        </w:tc>
      </w:tr>
      <w:tr w:rsidR="001D2168" w:rsidRPr="001D2168" w14:paraId="30315EDE" w14:textId="77777777">
        <w:trPr>
          <w:trHeight w:hRule="exact" w:val="397"/>
        </w:trPr>
        <w:tc>
          <w:tcPr>
            <w:tcW w:w="1701" w:type="dxa"/>
            <w:tcBorders>
              <w:top w:val="nil"/>
              <w:left w:val="single" w:sz="4" w:space="0" w:color="auto"/>
              <w:bottom w:val="nil"/>
              <w:right w:val="single" w:sz="12" w:space="0" w:color="C0C0C0"/>
            </w:tcBorders>
            <w:vAlign w:val="center"/>
          </w:tcPr>
          <w:p w14:paraId="30315EDC" w14:textId="77777777" w:rsidR="005E495D" w:rsidRPr="001D2168" w:rsidRDefault="005E495D">
            <w:pPr>
              <w:pStyle w:val="Question"/>
              <w:tabs>
                <w:tab w:val="clear" w:pos="284"/>
                <w:tab w:val="left" w:pos="1418"/>
                <w:tab w:val="left" w:pos="2552"/>
              </w:tabs>
              <w:spacing w:before="0"/>
              <w:ind w:left="28" w:firstLine="0"/>
              <w:rPr>
                <w:rFonts w:ascii="Verdana" w:hAnsi="Verdana"/>
              </w:rPr>
            </w:pPr>
            <w:r w:rsidRPr="001D2168">
              <w:rPr>
                <w:rFonts w:ascii="Verdana" w:hAnsi="Verdana"/>
              </w:rPr>
              <w:t>Country</w:t>
            </w:r>
          </w:p>
        </w:tc>
        <w:tc>
          <w:tcPr>
            <w:tcW w:w="5387" w:type="dxa"/>
            <w:tcBorders>
              <w:left w:val="nil"/>
              <w:bottom w:val="nil"/>
            </w:tcBorders>
            <w:vAlign w:val="center"/>
          </w:tcPr>
          <w:p w14:paraId="30315EDD" w14:textId="77777777" w:rsidR="005E495D" w:rsidRPr="001D2168" w:rsidRDefault="005E495D">
            <w:pPr>
              <w:pStyle w:val="Question"/>
              <w:tabs>
                <w:tab w:val="clear" w:pos="284"/>
                <w:tab w:val="left" w:pos="1418"/>
                <w:tab w:val="left" w:pos="2552"/>
              </w:tabs>
              <w:spacing w:before="0"/>
              <w:ind w:left="28" w:firstLine="0"/>
              <w:rPr>
                <w:rFonts w:ascii="Verdana" w:hAnsi="Verdana"/>
              </w:rPr>
            </w:pPr>
            <w:r w:rsidRPr="001D2168">
              <w:rPr>
                <w:rFonts w:ascii="Verdana" w:hAnsi="Verdana"/>
              </w:rPr>
              <w:fldChar w:fldCharType="begin">
                <w:ffData>
                  <w:name w:val="Text5"/>
                  <w:enabled/>
                  <w:calcOnExit w:val="0"/>
                  <w:textInput/>
                </w:ffData>
              </w:fldChar>
            </w:r>
            <w:r w:rsidRPr="001D2168">
              <w:rPr>
                <w:rFonts w:ascii="Verdana" w:hAnsi="Verdana"/>
              </w:rPr>
              <w:instrText xml:space="preserve"> FORMTEXT </w:instrText>
            </w:r>
            <w:r w:rsidRPr="001D2168">
              <w:rPr>
                <w:rFonts w:ascii="Verdana" w:hAnsi="Verdana"/>
              </w:rPr>
            </w:r>
            <w:r w:rsidRPr="001D2168">
              <w:rPr>
                <w:rFonts w:ascii="Verdana" w:hAnsi="Verdana"/>
              </w:rPr>
              <w:fldChar w:fldCharType="separate"/>
            </w:r>
            <w:r w:rsidRPr="001D2168">
              <w:rPr>
                <w:rFonts w:ascii="Verdana" w:hAnsi="Verdana"/>
                <w:noProof/>
              </w:rPr>
              <w:t> </w:t>
            </w:r>
            <w:r w:rsidRPr="001D2168">
              <w:rPr>
                <w:rFonts w:ascii="Verdana" w:hAnsi="Verdana"/>
                <w:noProof/>
              </w:rPr>
              <w:t> </w:t>
            </w:r>
            <w:r w:rsidRPr="001D2168">
              <w:rPr>
                <w:rFonts w:ascii="Verdana" w:hAnsi="Verdana"/>
                <w:noProof/>
              </w:rPr>
              <w:t> </w:t>
            </w:r>
            <w:r w:rsidRPr="001D2168">
              <w:rPr>
                <w:rFonts w:ascii="Verdana" w:hAnsi="Verdana"/>
                <w:noProof/>
              </w:rPr>
              <w:t> </w:t>
            </w:r>
            <w:r w:rsidRPr="001D2168">
              <w:rPr>
                <w:rFonts w:ascii="Verdana" w:hAnsi="Verdana"/>
                <w:noProof/>
              </w:rPr>
              <w:t> </w:t>
            </w:r>
            <w:r w:rsidRPr="001D2168">
              <w:rPr>
                <w:rFonts w:ascii="Verdana" w:hAnsi="Verdana"/>
              </w:rPr>
              <w:fldChar w:fldCharType="end"/>
            </w:r>
          </w:p>
        </w:tc>
      </w:tr>
      <w:tr w:rsidR="001D2168" w:rsidRPr="001D2168" w14:paraId="30315EE1" w14:textId="77777777">
        <w:trPr>
          <w:trHeight w:hRule="exact" w:val="397"/>
        </w:trPr>
        <w:tc>
          <w:tcPr>
            <w:tcW w:w="1701" w:type="dxa"/>
            <w:tcBorders>
              <w:top w:val="nil"/>
              <w:left w:val="single" w:sz="4" w:space="0" w:color="auto"/>
              <w:bottom w:val="single" w:sz="4" w:space="0" w:color="auto"/>
              <w:right w:val="single" w:sz="12" w:space="0" w:color="C0C0C0"/>
            </w:tcBorders>
            <w:vAlign w:val="center"/>
          </w:tcPr>
          <w:p w14:paraId="30315EDF" w14:textId="77777777" w:rsidR="005E495D" w:rsidRPr="001D2168" w:rsidRDefault="005E495D">
            <w:pPr>
              <w:pStyle w:val="Qsprompt"/>
              <w:rPr>
                <w:rFonts w:ascii="Verdana" w:hAnsi="Verdana"/>
              </w:rPr>
            </w:pPr>
            <w:r w:rsidRPr="001D2168">
              <w:rPr>
                <w:rFonts w:ascii="Verdana" w:hAnsi="Verdana"/>
              </w:rPr>
              <w:t>Postcode</w:t>
            </w:r>
          </w:p>
        </w:tc>
        <w:tc>
          <w:tcPr>
            <w:tcW w:w="5387" w:type="dxa"/>
            <w:tcBorders>
              <w:left w:val="nil"/>
              <w:bottom w:val="single" w:sz="4" w:space="0" w:color="auto"/>
            </w:tcBorders>
            <w:vAlign w:val="center"/>
          </w:tcPr>
          <w:p w14:paraId="30315EE0" w14:textId="77777777" w:rsidR="005E495D" w:rsidRPr="001D2168" w:rsidRDefault="005E495D">
            <w:pPr>
              <w:pStyle w:val="Question"/>
              <w:tabs>
                <w:tab w:val="clear" w:pos="284"/>
                <w:tab w:val="left" w:pos="1418"/>
                <w:tab w:val="left" w:pos="2552"/>
              </w:tabs>
              <w:spacing w:before="0"/>
              <w:ind w:left="28" w:firstLine="0"/>
              <w:rPr>
                <w:rFonts w:ascii="Verdana" w:hAnsi="Verdana"/>
              </w:rPr>
            </w:pPr>
            <w:r w:rsidRPr="001D2168">
              <w:rPr>
                <w:rFonts w:ascii="Verdana" w:hAnsi="Verdana"/>
              </w:rPr>
              <w:fldChar w:fldCharType="begin">
                <w:ffData>
                  <w:name w:val="Text6"/>
                  <w:enabled/>
                  <w:calcOnExit w:val="0"/>
                  <w:textInput/>
                </w:ffData>
              </w:fldChar>
            </w:r>
            <w:r w:rsidRPr="001D2168">
              <w:rPr>
                <w:rFonts w:ascii="Verdana" w:hAnsi="Verdana"/>
              </w:rPr>
              <w:instrText xml:space="preserve"> FORMTEXT </w:instrText>
            </w:r>
            <w:r w:rsidRPr="001D2168">
              <w:rPr>
                <w:rFonts w:ascii="Verdana" w:hAnsi="Verdana"/>
              </w:rPr>
            </w:r>
            <w:r w:rsidRPr="001D2168">
              <w:rPr>
                <w:rFonts w:ascii="Verdana" w:hAnsi="Verdana"/>
              </w:rPr>
              <w:fldChar w:fldCharType="separate"/>
            </w:r>
            <w:r w:rsidRPr="001D2168">
              <w:rPr>
                <w:rFonts w:ascii="Verdana" w:hAnsi="Verdana"/>
                <w:noProof/>
              </w:rPr>
              <w:t> </w:t>
            </w:r>
            <w:r w:rsidRPr="001D2168">
              <w:rPr>
                <w:rFonts w:ascii="Verdana" w:hAnsi="Verdana"/>
                <w:noProof/>
              </w:rPr>
              <w:t> </w:t>
            </w:r>
            <w:r w:rsidRPr="001D2168">
              <w:rPr>
                <w:rFonts w:ascii="Verdana" w:hAnsi="Verdana"/>
                <w:noProof/>
              </w:rPr>
              <w:t> </w:t>
            </w:r>
            <w:r w:rsidRPr="001D2168">
              <w:rPr>
                <w:rFonts w:ascii="Verdana" w:hAnsi="Verdana"/>
                <w:noProof/>
              </w:rPr>
              <w:t> </w:t>
            </w:r>
            <w:r w:rsidRPr="001D2168">
              <w:rPr>
                <w:rFonts w:ascii="Verdana" w:hAnsi="Verdana"/>
                <w:noProof/>
              </w:rPr>
              <w:t> </w:t>
            </w:r>
            <w:r w:rsidRPr="001D2168">
              <w:rPr>
                <w:rFonts w:ascii="Verdana" w:hAnsi="Verdana"/>
              </w:rPr>
              <w:fldChar w:fldCharType="end"/>
            </w:r>
          </w:p>
        </w:tc>
      </w:tr>
    </w:tbl>
    <w:p w14:paraId="30315EE2" w14:textId="77777777" w:rsidR="005E495D" w:rsidRPr="001D2168" w:rsidRDefault="005E495D">
      <w:pPr>
        <w:pStyle w:val="Question"/>
        <w:spacing w:before="80"/>
        <w:ind w:firstLine="0"/>
        <w:rPr>
          <w:rFonts w:ascii="Verdana" w:hAnsi="Verdana"/>
          <w:b/>
        </w:rPr>
      </w:pPr>
      <w:r w:rsidRPr="001D2168">
        <w:rPr>
          <w:rFonts w:ascii="Verdana" w:hAnsi="Verdana"/>
          <w:sz w:val="4"/>
        </w:rPr>
        <w:t xml:space="preserve"> </w:t>
      </w:r>
      <w:r w:rsidRPr="001D2168">
        <w:rPr>
          <w:rFonts w:ascii="Verdana" w:hAnsi="Verdana"/>
          <w:b/>
        </w:rPr>
        <w:t>Previous address 2</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1D2168" w:rsidRPr="001D2168" w14:paraId="30315EE6" w14:textId="77777777">
        <w:trPr>
          <w:trHeight w:hRule="exact" w:val="397"/>
        </w:trPr>
        <w:tc>
          <w:tcPr>
            <w:tcW w:w="1701" w:type="dxa"/>
            <w:tcBorders>
              <w:top w:val="single" w:sz="4" w:space="0" w:color="auto"/>
              <w:left w:val="single" w:sz="4" w:space="0" w:color="auto"/>
              <w:bottom w:val="nil"/>
              <w:right w:val="single" w:sz="12" w:space="0" w:color="C0C0C0"/>
            </w:tcBorders>
            <w:vAlign w:val="center"/>
          </w:tcPr>
          <w:p w14:paraId="30315EE3" w14:textId="77777777" w:rsidR="005E495D" w:rsidRPr="001D2168" w:rsidRDefault="005E495D">
            <w:pPr>
              <w:pStyle w:val="Qsprompt"/>
              <w:rPr>
                <w:rFonts w:ascii="Verdana" w:hAnsi="Verdana"/>
              </w:rPr>
            </w:pPr>
            <w:r w:rsidRPr="001D2168">
              <w:rPr>
                <w:rFonts w:ascii="Verdana" w:hAnsi="Verdana"/>
              </w:rPr>
              <w:t>Address</w:t>
            </w:r>
          </w:p>
        </w:tc>
        <w:tc>
          <w:tcPr>
            <w:tcW w:w="5387" w:type="dxa"/>
            <w:vMerge w:val="restart"/>
            <w:tcBorders>
              <w:left w:val="nil"/>
            </w:tcBorders>
          </w:tcPr>
          <w:p w14:paraId="30315EE4" w14:textId="77777777" w:rsidR="005E495D" w:rsidRPr="001D2168" w:rsidRDefault="005E495D">
            <w:pPr>
              <w:pStyle w:val="Question"/>
              <w:tabs>
                <w:tab w:val="clear" w:pos="284"/>
                <w:tab w:val="left" w:pos="1418"/>
                <w:tab w:val="left" w:pos="2552"/>
              </w:tabs>
              <w:spacing w:before="0"/>
              <w:ind w:left="28" w:firstLine="0"/>
              <w:rPr>
                <w:rFonts w:ascii="Verdana" w:hAnsi="Verdana"/>
              </w:rPr>
            </w:pPr>
            <w:r w:rsidRPr="001D2168">
              <w:rPr>
                <w:rFonts w:ascii="Verdana" w:hAnsi="Verdana"/>
              </w:rPr>
              <w:fldChar w:fldCharType="begin">
                <w:ffData>
                  <w:name w:val="Text2"/>
                  <w:enabled/>
                  <w:calcOnExit w:val="0"/>
                  <w:textInput/>
                </w:ffData>
              </w:fldChar>
            </w:r>
            <w:r w:rsidRPr="001D2168">
              <w:rPr>
                <w:rFonts w:ascii="Verdana" w:hAnsi="Verdana"/>
              </w:rPr>
              <w:instrText xml:space="preserve"> FORMTEXT </w:instrText>
            </w:r>
            <w:r w:rsidRPr="001D2168">
              <w:rPr>
                <w:rFonts w:ascii="Verdana" w:hAnsi="Verdana"/>
              </w:rPr>
            </w:r>
            <w:r w:rsidRPr="001D2168">
              <w:rPr>
                <w:rFonts w:ascii="Verdana" w:hAnsi="Verdana"/>
              </w:rPr>
              <w:fldChar w:fldCharType="separate"/>
            </w:r>
            <w:r w:rsidRPr="001D2168">
              <w:rPr>
                <w:rFonts w:ascii="Verdana" w:hAnsi="Verdana"/>
                <w:noProof/>
              </w:rPr>
              <w:t> </w:t>
            </w:r>
            <w:r w:rsidRPr="001D2168">
              <w:rPr>
                <w:rFonts w:ascii="Verdana" w:hAnsi="Verdana"/>
                <w:noProof/>
              </w:rPr>
              <w:t> </w:t>
            </w:r>
            <w:r w:rsidRPr="001D2168">
              <w:rPr>
                <w:rFonts w:ascii="Verdana" w:hAnsi="Verdana"/>
                <w:noProof/>
              </w:rPr>
              <w:t> </w:t>
            </w:r>
            <w:r w:rsidRPr="001D2168">
              <w:rPr>
                <w:rFonts w:ascii="Verdana" w:hAnsi="Verdana"/>
                <w:noProof/>
              </w:rPr>
              <w:t> </w:t>
            </w:r>
            <w:r w:rsidRPr="001D2168">
              <w:rPr>
                <w:rFonts w:ascii="Verdana" w:hAnsi="Verdana"/>
                <w:noProof/>
              </w:rPr>
              <w:t> </w:t>
            </w:r>
            <w:r w:rsidRPr="001D2168">
              <w:rPr>
                <w:rFonts w:ascii="Verdana" w:hAnsi="Verdana"/>
              </w:rPr>
              <w:fldChar w:fldCharType="end"/>
            </w:r>
          </w:p>
          <w:p w14:paraId="30315EE5" w14:textId="77777777" w:rsidR="005E495D" w:rsidRPr="001D2168" w:rsidRDefault="005E495D">
            <w:pPr>
              <w:pStyle w:val="Question"/>
              <w:tabs>
                <w:tab w:val="left" w:pos="1418"/>
                <w:tab w:val="left" w:pos="2552"/>
              </w:tabs>
              <w:ind w:left="28"/>
              <w:rPr>
                <w:rFonts w:ascii="Verdana" w:hAnsi="Verdana"/>
              </w:rPr>
            </w:pPr>
          </w:p>
        </w:tc>
      </w:tr>
      <w:tr w:rsidR="001D2168" w:rsidRPr="001D2168" w14:paraId="30315EE9" w14:textId="77777777">
        <w:trPr>
          <w:trHeight w:hRule="exact" w:val="397"/>
        </w:trPr>
        <w:tc>
          <w:tcPr>
            <w:tcW w:w="1701" w:type="dxa"/>
            <w:tcBorders>
              <w:top w:val="nil"/>
              <w:left w:val="single" w:sz="4" w:space="0" w:color="auto"/>
              <w:bottom w:val="nil"/>
              <w:right w:val="single" w:sz="12" w:space="0" w:color="C0C0C0"/>
            </w:tcBorders>
            <w:vAlign w:val="center"/>
          </w:tcPr>
          <w:p w14:paraId="30315EE7" w14:textId="77777777" w:rsidR="005E495D" w:rsidRPr="001D2168" w:rsidRDefault="005E495D">
            <w:pPr>
              <w:pStyle w:val="Question"/>
              <w:tabs>
                <w:tab w:val="clear" w:pos="284"/>
                <w:tab w:val="left" w:pos="1418"/>
                <w:tab w:val="left" w:pos="2552"/>
              </w:tabs>
              <w:spacing w:before="0"/>
              <w:ind w:left="28" w:firstLine="0"/>
              <w:rPr>
                <w:rFonts w:ascii="Verdana" w:hAnsi="Verdana"/>
              </w:rPr>
            </w:pPr>
          </w:p>
        </w:tc>
        <w:tc>
          <w:tcPr>
            <w:tcW w:w="5387" w:type="dxa"/>
            <w:vMerge/>
            <w:tcBorders>
              <w:left w:val="nil"/>
            </w:tcBorders>
            <w:vAlign w:val="center"/>
          </w:tcPr>
          <w:p w14:paraId="30315EE8" w14:textId="77777777" w:rsidR="005E495D" w:rsidRPr="001D2168" w:rsidRDefault="005E495D">
            <w:pPr>
              <w:pStyle w:val="Question"/>
              <w:tabs>
                <w:tab w:val="left" w:pos="1418"/>
                <w:tab w:val="left" w:pos="2552"/>
              </w:tabs>
              <w:ind w:left="28"/>
              <w:rPr>
                <w:rFonts w:ascii="Verdana" w:hAnsi="Verdana"/>
              </w:rPr>
            </w:pPr>
          </w:p>
        </w:tc>
      </w:tr>
      <w:tr w:rsidR="001D2168" w:rsidRPr="001D2168" w14:paraId="30315EEC" w14:textId="77777777" w:rsidTr="00DA2D00">
        <w:trPr>
          <w:trHeight w:hRule="exact" w:val="253"/>
        </w:trPr>
        <w:tc>
          <w:tcPr>
            <w:tcW w:w="1701" w:type="dxa"/>
            <w:tcBorders>
              <w:top w:val="nil"/>
              <w:left w:val="single" w:sz="4" w:space="0" w:color="auto"/>
              <w:bottom w:val="nil"/>
              <w:right w:val="single" w:sz="12" w:space="0" w:color="C0C0C0"/>
            </w:tcBorders>
            <w:vAlign w:val="center"/>
          </w:tcPr>
          <w:p w14:paraId="30315EEA" w14:textId="77777777" w:rsidR="005E495D" w:rsidRPr="001D2168" w:rsidRDefault="005E495D">
            <w:pPr>
              <w:pStyle w:val="Question"/>
              <w:tabs>
                <w:tab w:val="clear" w:pos="284"/>
                <w:tab w:val="left" w:pos="1418"/>
                <w:tab w:val="left" w:pos="2552"/>
              </w:tabs>
              <w:spacing w:before="0"/>
              <w:ind w:left="28" w:firstLine="0"/>
              <w:rPr>
                <w:rFonts w:ascii="Verdana" w:hAnsi="Verdana"/>
              </w:rPr>
            </w:pPr>
          </w:p>
        </w:tc>
        <w:tc>
          <w:tcPr>
            <w:tcW w:w="5387" w:type="dxa"/>
            <w:vMerge/>
            <w:tcBorders>
              <w:left w:val="nil"/>
              <w:bottom w:val="nil"/>
            </w:tcBorders>
            <w:vAlign w:val="center"/>
          </w:tcPr>
          <w:p w14:paraId="30315EEB" w14:textId="77777777" w:rsidR="005E495D" w:rsidRPr="001D2168" w:rsidRDefault="005E495D">
            <w:pPr>
              <w:pStyle w:val="Question"/>
              <w:tabs>
                <w:tab w:val="clear" w:pos="284"/>
                <w:tab w:val="left" w:pos="1418"/>
                <w:tab w:val="left" w:pos="2552"/>
              </w:tabs>
              <w:spacing w:before="0"/>
              <w:ind w:left="28" w:firstLine="0"/>
              <w:rPr>
                <w:rFonts w:ascii="Verdana" w:hAnsi="Verdana"/>
              </w:rPr>
            </w:pPr>
          </w:p>
        </w:tc>
      </w:tr>
      <w:tr w:rsidR="001D2168" w:rsidRPr="001D2168" w14:paraId="30315EEF" w14:textId="77777777">
        <w:trPr>
          <w:trHeight w:hRule="exact" w:val="397"/>
        </w:trPr>
        <w:tc>
          <w:tcPr>
            <w:tcW w:w="1701" w:type="dxa"/>
            <w:tcBorders>
              <w:top w:val="nil"/>
              <w:left w:val="single" w:sz="4" w:space="0" w:color="auto"/>
              <w:bottom w:val="nil"/>
              <w:right w:val="single" w:sz="12" w:space="0" w:color="C0C0C0"/>
            </w:tcBorders>
            <w:vAlign w:val="center"/>
          </w:tcPr>
          <w:p w14:paraId="30315EED" w14:textId="77777777" w:rsidR="005E495D" w:rsidRPr="001D2168" w:rsidRDefault="005E495D">
            <w:pPr>
              <w:pStyle w:val="Question"/>
              <w:tabs>
                <w:tab w:val="clear" w:pos="284"/>
                <w:tab w:val="left" w:pos="1418"/>
                <w:tab w:val="left" w:pos="2552"/>
              </w:tabs>
              <w:spacing w:before="0"/>
              <w:ind w:left="28" w:firstLine="0"/>
              <w:rPr>
                <w:rFonts w:ascii="Verdana" w:hAnsi="Verdana"/>
              </w:rPr>
            </w:pPr>
            <w:r w:rsidRPr="001D2168">
              <w:rPr>
                <w:rFonts w:ascii="Verdana" w:hAnsi="Verdana"/>
              </w:rPr>
              <w:t>Country</w:t>
            </w:r>
          </w:p>
        </w:tc>
        <w:tc>
          <w:tcPr>
            <w:tcW w:w="5387" w:type="dxa"/>
            <w:tcBorders>
              <w:left w:val="nil"/>
              <w:bottom w:val="nil"/>
            </w:tcBorders>
            <w:vAlign w:val="center"/>
          </w:tcPr>
          <w:p w14:paraId="30315EEE" w14:textId="77777777" w:rsidR="005E495D" w:rsidRPr="001D2168" w:rsidRDefault="005E495D">
            <w:pPr>
              <w:pStyle w:val="Question"/>
              <w:tabs>
                <w:tab w:val="clear" w:pos="284"/>
                <w:tab w:val="left" w:pos="1418"/>
                <w:tab w:val="left" w:pos="2552"/>
              </w:tabs>
              <w:spacing w:before="0"/>
              <w:ind w:left="28" w:firstLine="0"/>
              <w:rPr>
                <w:rFonts w:ascii="Verdana" w:hAnsi="Verdana"/>
              </w:rPr>
            </w:pPr>
            <w:r w:rsidRPr="001D2168">
              <w:rPr>
                <w:rFonts w:ascii="Verdana" w:hAnsi="Verdana"/>
              </w:rPr>
              <w:fldChar w:fldCharType="begin">
                <w:ffData>
                  <w:name w:val="Text5"/>
                  <w:enabled/>
                  <w:calcOnExit w:val="0"/>
                  <w:textInput/>
                </w:ffData>
              </w:fldChar>
            </w:r>
            <w:r w:rsidRPr="001D2168">
              <w:rPr>
                <w:rFonts w:ascii="Verdana" w:hAnsi="Verdana"/>
              </w:rPr>
              <w:instrText xml:space="preserve"> FORMTEXT </w:instrText>
            </w:r>
            <w:r w:rsidRPr="001D2168">
              <w:rPr>
                <w:rFonts w:ascii="Verdana" w:hAnsi="Verdana"/>
              </w:rPr>
            </w:r>
            <w:r w:rsidRPr="001D2168">
              <w:rPr>
                <w:rFonts w:ascii="Verdana" w:hAnsi="Verdana"/>
              </w:rPr>
              <w:fldChar w:fldCharType="separate"/>
            </w:r>
            <w:r w:rsidRPr="001D2168">
              <w:rPr>
                <w:rFonts w:ascii="Verdana" w:hAnsi="Verdana"/>
                <w:noProof/>
              </w:rPr>
              <w:t> </w:t>
            </w:r>
            <w:r w:rsidRPr="001D2168">
              <w:rPr>
                <w:rFonts w:ascii="Verdana" w:hAnsi="Verdana"/>
                <w:noProof/>
              </w:rPr>
              <w:t> </w:t>
            </w:r>
            <w:r w:rsidRPr="001D2168">
              <w:rPr>
                <w:rFonts w:ascii="Verdana" w:hAnsi="Verdana"/>
                <w:noProof/>
              </w:rPr>
              <w:t> </w:t>
            </w:r>
            <w:r w:rsidRPr="001D2168">
              <w:rPr>
                <w:rFonts w:ascii="Verdana" w:hAnsi="Verdana"/>
                <w:noProof/>
              </w:rPr>
              <w:t> </w:t>
            </w:r>
            <w:r w:rsidRPr="001D2168">
              <w:rPr>
                <w:rFonts w:ascii="Verdana" w:hAnsi="Verdana"/>
                <w:noProof/>
              </w:rPr>
              <w:t> </w:t>
            </w:r>
            <w:r w:rsidRPr="001D2168">
              <w:rPr>
                <w:rFonts w:ascii="Verdana" w:hAnsi="Verdana"/>
              </w:rPr>
              <w:fldChar w:fldCharType="end"/>
            </w:r>
          </w:p>
        </w:tc>
      </w:tr>
      <w:tr w:rsidR="001D2168" w:rsidRPr="001D2168" w14:paraId="30315EF2" w14:textId="77777777">
        <w:trPr>
          <w:trHeight w:hRule="exact" w:val="397"/>
        </w:trPr>
        <w:tc>
          <w:tcPr>
            <w:tcW w:w="1701" w:type="dxa"/>
            <w:tcBorders>
              <w:top w:val="nil"/>
              <w:left w:val="single" w:sz="4" w:space="0" w:color="auto"/>
              <w:bottom w:val="single" w:sz="4" w:space="0" w:color="auto"/>
              <w:right w:val="single" w:sz="12" w:space="0" w:color="C0C0C0"/>
            </w:tcBorders>
            <w:vAlign w:val="center"/>
          </w:tcPr>
          <w:p w14:paraId="30315EF0" w14:textId="77777777" w:rsidR="005E495D" w:rsidRPr="001D2168" w:rsidRDefault="005E495D">
            <w:pPr>
              <w:pStyle w:val="Qsprompt"/>
              <w:rPr>
                <w:rFonts w:ascii="Verdana" w:hAnsi="Verdana"/>
              </w:rPr>
            </w:pPr>
            <w:r w:rsidRPr="001D2168">
              <w:rPr>
                <w:rFonts w:ascii="Verdana" w:hAnsi="Verdana"/>
              </w:rPr>
              <w:t>Postcode</w:t>
            </w:r>
          </w:p>
        </w:tc>
        <w:tc>
          <w:tcPr>
            <w:tcW w:w="5387" w:type="dxa"/>
            <w:tcBorders>
              <w:left w:val="nil"/>
              <w:bottom w:val="single" w:sz="4" w:space="0" w:color="auto"/>
            </w:tcBorders>
            <w:vAlign w:val="center"/>
          </w:tcPr>
          <w:p w14:paraId="30315EF1" w14:textId="77777777" w:rsidR="005E495D" w:rsidRPr="001D2168" w:rsidRDefault="005E495D">
            <w:pPr>
              <w:pStyle w:val="Question"/>
              <w:tabs>
                <w:tab w:val="clear" w:pos="284"/>
                <w:tab w:val="left" w:pos="1418"/>
                <w:tab w:val="left" w:pos="2552"/>
              </w:tabs>
              <w:spacing w:before="0"/>
              <w:ind w:left="28" w:firstLine="0"/>
              <w:rPr>
                <w:rFonts w:ascii="Verdana" w:hAnsi="Verdana"/>
              </w:rPr>
            </w:pPr>
            <w:r w:rsidRPr="001D2168">
              <w:rPr>
                <w:rFonts w:ascii="Verdana" w:hAnsi="Verdana"/>
              </w:rPr>
              <w:fldChar w:fldCharType="begin">
                <w:ffData>
                  <w:name w:val="Text6"/>
                  <w:enabled/>
                  <w:calcOnExit w:val="0"/>
                  <w:textInput/>
                </w:ffData>
              </w:fldChar>
            </w:r>
            <w:r w:rsidRPr="001D2168">
              <w:rPr>
                <w:rFonts w:ascii="Verdana" w:hAnsi="Verdana"/>
              </w:rPr>
              <w:instrText xml:space="preserve"> FORMTEXT </w:instrText>
            </w:r>
            <w:r w:rsidRPr="001D2168">
              <w:rPr>
                <w:rFonts w:ascii="Verdana" w:hAnsi="Verdana"/>
              </w:rPr>
            </w:r>
            <w:r w:rsidRPr="001D2168">
              <w:rPr>
                <w:rFonts w:ascii="Verdana" w:hAnsi="Verdana"/>
              </w:rPr>
              <w:fldChar w:fldCharType="separate"/>
            </w:r>
            <w:r w:rsidRPr="001D2168">
              <w:rPr>
                <w:rFonts w:ascii="Verdana" w:hAnsi="Verdana"/>
                <w:noProof/>
              </w:rPr>
              <w:t> </w:t>
            </w:r>
            <w:r w:rsidRPr="001D2168">
              <w:rPr>
                <w:rFonts w:ascii="Verdana" w:hAnsi="Verdana"/>
                <w:noProof/>
              </w:rPr>
              <w:t> </w:t>
            </w:r>
            <w:r w:rsidRPr="001D2168">
              <w:rPr>
                <w:rFonts w:ascii="Verdana" w:hAnsi="Verdana"/>
                <w:noProof/>
              </w:rPr>
              <w:t> </w:t>
            </w:r>
            <w:r w:rsidRPr="001D2168">
              <w:rPr>
                <w:rFonts w:ascii="Verdana" w:hAnsi="Verdana"/>
                <w:noProof/>
              </w:rPr>
              <w:t> </w:t>
            </w:r>
            <w:r w:rsidRPr="001D2168">
              <w:rPr>
                <w:rFonts w:ascii="Verdana" w:hAnsi="Verdana"/>
                <w:noProof/>
              </w:rPr>
              <w:t> </w:t>
            </w:r>
            <w:r w:rsidRPr="001D2168">
              <w:rPr>
                <w:rFonts w:ascii="Verdana" w:hAnsi="Verdana"/>
              </w:rPr>
              <w:fldChar w:fldCharType="end"/>
            </w:r>
          </w:p>
        </w:tc>
      </w:tr>
    </w:tbl>
    <w:p w14:paraId="30315EF3" w14:textId="77777777" w:rsidR="005E495D" w:rsidRPr="001D2168" w:rsidRDefault="005E495D">
      <w:pPr>
        <w:pStyle w:val="Question"/>
        <w:spacing w:before="80"/>
        <w:ind w:firstLine="0"/>
        <w:rPr>
          <w:rFonts w:ascii="Verdana" w:hAnsi="Verdana"/>
          <w:b/>
        </w:rPr>
      </w:pPr>
      <w:r w:rsidRPr="001D2168">
        <w:rPr>
          <w:rFonts w:ascii="Verdana" w:hAnsi="Verdana"/>
          <w:b/>
        </w:rPr>
        <w:t>Previous address 3</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1D2168" w:rsidRPr="001D2168" w14:paraId="30315EF7" w14:textId="77777777">
        <w:trPr>
          <w:trHeight w:hRule="exact" w:val="397"/>
        </w:trPr>
        <w:tc>
          <w:tcPr>
            <w:tcW w:w="1701" w:type="dxa"/>
            <w:tcBorders>
              <w:top w:val="single" w:sz="4" w:space="0" w:color="auto"/>
              <w:left w:val="single" w:sz="4" w:space="0" w:color="auto"/>
              <w:bottom w:val="nil"/>
              <w:right w:val="single" w:sz="12" w:space="0" w:color="C0C0C0"/>
            </w:tcBorders>
            <w:vAlign w:val="center"/>
          </w:tcPr>
          <w:p w14:paraId="30315EF4" w14:textId="77777777" w:rsidR="005E495D" w:rsidRPr="001D2168" w:rsidRDefault="005E495D">
            <w:pPr>
              <w:pStyle w:val="Qsprompt"/>
              <w:rPr>
                <w:rFonts w:ascii="Verdana" w:hAnsi="Verdana"/>
              </w:rPr>
            </w:pPr>
            <w:r w:rsidRPr="001D2168">
              <w:rPr>
                <w:rFonts w:ascii="Verdana" w:hAnsi="Verdana"/>
              </w:rPr>
              <w:t>Address</w:t>
            </w:r>
          </w:p>
        </w:tc>
        <w:tc>
          <w:tcPr>
            <w:tcW w:w="5387" w:type="dxa"/>
            <w:vMerge w:val="restart"/>
            <w:tcBorders>
              <w:left w:val="nil"/>
            </w:tcBorders>
          </w:tcPr>
          <w:p w14:paraId="30315EF5" w14:textId="77777777" w:rsidR="005E495D" w:rsidRPr="001D2168" w:rsidRDefault="005E495D">
            <w:pPr>
              <w:pStyle w:val="Question"/>
              <w:tabs>
                <w:tab w:val="clear" w:pos="284"/>
                <w:tab w:val="left" w:pos="1418"/>
                <w:tab w:val="left" w:pos="2552"/>
              </w:tabs>
              <w:spacing w:before="0"/>
              <w:ind w:left="28" w:firstLine="0"/>
              <w:rPr>
                <w:rFonts w:ascii="Verdana" w:hAnsi="Verdana"/>
              </w:rPr>
            </w:pPr>
            <w:r w:rsidRPr="001D2168">
              <w:rPr>
                <w:rFonts w:ascii="Verdana" w:hAnsi="Verdana"/>
              </w:rPr>
              <w:fldChar w:fldCharType="begin">
                <w:ffData>
                  <w:name w:val="Text2"/>
                  <w:enabled/>
                  <w:calcOnExit w:val="0"/>
                  <w:textInput/>
                </w:ffData>
              </w:fldChar>
            </w:r>
            <w:r w:rsidRPr="001D2168">
              <w:rPr>
                <w:rFonts w:ascii="Verdana" w:hAnsi="Verdana"/>
              </w:rPr>
              <w:instrText xml:space="preserve"> FORMTEXT </w:instrText>
            </w:r>
            <w:r w:rsidRPr="001D2168">
              <w:rPr>
                <w:rFonts w:ascii="Verdana" w:hAnsi="Verdana"/>
              </w:rPr>
            </w:r>
            <w:r w:rsidRPr="001D2168">
              <w:rPr>
                <w:rFonts w:ascii="Verdana" w:hAnsi="Verdana"/>
              </w:rPr>
              <w:fldChar w:fldCharType="separate"/>
            </w:r>
            <w:r w:rsidRPr="001D2168">
              <w:rPr>
                <w:rFonts w:ascii="Verdana" w:hAnsi="Verdana"/>
                <w:noProof/>
              </w:rPr>
              <w:t> </w:t>
            </w:r>
            <w:r w:rsidRPr="001D2168">
              <w:rPr>
                <w:rFonts w:ascii="Verdana" w:hAnsi="Verdana"/>
                <w:noProof/>
              </w:rPr>
              <w:t> </w:t>
            </w:r>
            <w:r w:rsidRPr="001D2168">
              <w:rPr>
                <w:rFonts w:ascii="Verdana" w:hAnsi="Verdana"/>
                <w:noProof/>
              </w:rPr>
              <w:t> </w:t>
            </w:r>
            <w:r w:rsidRPr="001D2168">
              <w:rPr>
                <w:rFonts w:ascii="Verdana" w:hAnsi="Verdana"/>
                <w:noProof/>
              </w:rPr>
              <w:t> </w:t>
            </w:r>
            <w:r w:rsidRPr="001D2168">
              <w:rPr>
                <w:rFonts w:ascii="Verdana" w:hAnsi="Verdana"/>
                <w:noProof/>
              </w:rPr>
              <w:t> </w:t>
            </w:r>
            <w:r w:rsidRPr="001D2168">
              <w:rPr>
                <w:rFonts w:ascii="Verdana" w:hAnsi="Verdana"/>
              </w:rPr>
              <w:fldChar w:fldCharType="end"/>
            </w:r>
          </w:p>
          <w:p w14:paraId="30315EF6" w14:textId="77777777" w:rsidR="005E495D" w:rsidRPr="001D2168" w:rsidRDefault="005E495D">
            <w:pPr>
              <w:pStyle w:val="Question"/>
              <w:tabs>
                <w:tab w:val="left" w:pos="1418"/>
                <w:tab w:val="left" w:pos="2552"/>
              </w:tabs>
              <w:ind w:left="28"/>
              <w:rPr>
                <w:rFonts w:ascii="Verdana" w:hAnsi="Verdana"/>
              </w:rPr>
            </w:pPr>
          </w:p>
        </w:tc>
      </w:tr>
      <w:tr w:rsidR="001D2168" w:rsidRPr="001D2168" w14:paraId="30315EFA" w14:textId="77777777">
        <w:trPr>
          <w:trHeight w:hRule="exact" w:val="397"/>
        </w:trPr>
        <w:tc>
          <w:tcPr>
            <w:tcW w:w="1701" w:type="dxa"/>
            <w:tcBorders>
              <w:top w:val="nil"/>
              <w:left w:val="single" w:sz="4" w:space="0" w:color="auto"/>
              <w:bottom w:val="nil"/>
              <w:right w:val="single" w:sz="12" w:space="0" w:color="C0C0C0"/>
            </w:tcBorders>
            <w:vAlign w:val="center"/>
          </w:tcPr>
          <w:p w14:paraId="30315EF8" w14:textId="77777777" w:rsidR="005E495D" w:rsidRPr="001D2168" w:rsidRDefault="005E495D">
            <w:pPr>
              <w:pStyle w:val="Question"/>
              <w:tabs>
                <w:tab w:val="clear" w:pos="284"/>
                <w:tab w:val="left" w:pos="1418"/>
                <w:tab w:val="left" w:pos="2552"/>
              </w:tabs>
              <w:spacing w:before="0"/>
              <w:ind w:left="28" w:firstLine="0"/>
              <w:rPr>
                <w:rFonts w:ascii="Verdana" w:hAnsi="Verdana"/>
              </w:rPr>
            </w:pPr>
          </w:p>
        </w:tc>
        <w:tc>
          <w:tcPr>
            <w:tcW w:w="5387" w:type="dxa"/>
            <w:vMerge/>
            <w:tcBorders>
              <w:left w:val="nil"/>
            </w:tcBorders>
            <w:vAlign w:val="center"/>
          </w:tcPr>
          <w:p w14:paraId="30315EF9" w14:textId="77777777" w:rsidR="005E495D" w:rsidRPr="001D2168" w:rsidRDefault="005E495D">
            <w:pPr>
              <w:pStyle w:val="Question"/>
              <w:tabs>
                <w:tab w:val="left" w:pos="1418"/>
                <w:tab w:val="left" w:pos="2552"/>
              </w:tabs>
              <w:ind w:left="28"/>
              <w:rPr>
                <w:rFonts w:ascii="Verdana" w:hAnsi="Verdana"/>
              </w:rPr>
            </w:pPr>
          </w:p>
        </w:tc>
      </w:tr>
      <w:tr w:rsidR="001D2168" w:rsidRPr="001D2168" w14:paraId="30315EFD" w14:textId="77777777" w:rsidTr="00DA2D00">
        <w:trPr>
          <w:trHeight w:hRule="exact" w:val="186"/>
        </w:trPr>
        <w:tc>
          <w:tcPr>
            <w:tcW w:w="1701" w:type="dxa"/>
            <w:tcBorders>
              <w:top w:val="nil"/>
              <w:left w:val="single" w:sz="4" w:space="0" w:color="auto"/>
              <w:bottom w:val="nil"/>
              <w:right w:val="single" w:sz="12" w:space="0" w:color="C0C0C0"/>
            </w:tcBorders>
            <w:vAlign w:val="center"/>
          </w:tcPr>
          <w:p w14:paraId="30315EFB" w14:textId="77777777" w:rsidR="005E495D" w:rsidRPr="001D2168" w:rsidRDefault="005E495D">
            <w:pPr>
              <w:pStyle w:val="Question"/>
              <w:tabs>
                <w:tab w:val="clear" w:pos="284"/>
                <w:tab w:val="left" w:pos="1418"/>
                <w:tab w:val="left" w:pos="2552"/>
              </w:tabs>
              <w:spacing w:before="0"/>
              <w:ind w:left="28" w:firstLine="0"/>
              <w:rPr>
                <w:rFonts w:ascii="Verdana" w:hAnsi="Verdana"/>
              </w:rPr>
            </w:pPr>
          </w:p>
        </w:tc>
        <w:tc>
          <w:tcPr>
            <w:tcW w:w="5387" w:type="dxa"/>
            <w:vMerge/>
            <w:tcBorders>
              <w:left w:val="nil"/>
              <w:bottom w:val="nil"/>
            </w:tcBorders>
            <w:vAlign w:val="center"/>
          </w:tcPr>
          <w:p w14:paraId="30315EFC" w14:textId="77777777" w:rsidR="005E495D" w:rsidRPr="001D2168" w:rsidRDefault="005E495D">
            <w:pPr>
              <w:pStyle w:val="Question"/>
              <w:tabs>
                <w:tab w:val="clear" w:pos="284"/>
                <w:tab w:val="left" w:pos="1418"/>
                <w:tab w:val="left" w:pos="2552"/>
              </w:tabs>
              <w:spacing w:before="0"/>
              <w:ind w:left="28" w:firstLine="0"/>
              <w:rPr>
                <w:rFonts w:ascii="Verdana" w:hAnsi="Verdana"/>
              </w:rPr>
            </w:pPr>
          </w:p>
        </w:tc>
      </w:tr>
      <w:tr w:rsidR="001D2168" w:rsidRPr="001D2168" w14:paraId="30315F00" w14:textId="77777777">
        <w:trPr>
          <w:trHeight w:hRule="exact" w:val="397"/>
        </w:trPr>
        <w:tc>
          <w:tcPr>
            <w:tcW w:w="1701" w:type="dxa"/>
            <w:tcBorders>
              <w:top w:val="nil"/>
              <w:left w:val="single" w:sz="4" w:space="0" w:color="auto"/>
              <w:bottom w:val="nil"/>
              <w:right w:val="single" w:sz="12" w:space="0" w:color="C0C0C0"/>
            </w:tcBorders>
            <w:vAlign w:val="center"/>
          </w:tcPr>
          <w:p w14:paraId="30315EFE" w14:textId="77777777" w:rsidR="005E495D" w:rsidRPr="001D2168" w:rsidRDefault="005E495D">
            <w:pPr>
              <w:pStyle w:val="Question"/>
              <w:tabs>
                <w:tab w:val="clear" w:pos="284"/>
                <w:tab w:val="left" w:pos="1418"/>
                <w:tab w:val="left" w:pos="2552"/>
              </w:tabs>
              <w:spacing w:before="0"/>
              <w:ind w:left="28" w:firstLine="0"/>
              <w:rPr>
                <w:rFonts w:ascii="Verdana" w:hAnsi="Verdana"/>
              </w:rPr>
            </w:pPr>
            <w:r w:rsidRPr="001D2168">
              <w:rPr>
                <w:rFonts w:ascii="Verdana" w:hAnsi="Verdana"/>
              </w:rPr>
              <w:t>Country</w:t>
            </w:r>
          </w:p>
        </w:tc>
        <w:tc>
          <w:tcPr>
            <w:tcW w:w="5387" w:type="dxa"/>
            <w:tcBorders>
              <w:left w:val="nil"/>
              <w:bottom w:val="nil"/>
            </w:tcBorders>
            <w:vAlign w:val="center"/>
          </w:tcPr>
          <w:p w14:paraId="30315EFF" w14:textId="77777777" w:rsidR="005E495D" w:rsidRPr="001D2168" w:rsidRDefault="005E495D">
            <w:pPr>
              <w:pStyle w:val="Question"/>
              <w:tabs>
                <w:tab w:val="clear" w:pos="284"/>
                <w:tab w:val="left" w:pos="1418"/>
                <w:tab w:val="left" w:pos="2552"/>
              </w:tabs>
              <w:spacing w:before="0"/>
              <w:ind w:left="28" w:firstLine="0"/>
              <w:rPr>
                <w:rFonts w:ascii="Verdana" w:hAnsi="Verdana"/>
              </w:rPr>
            </w:pPr>
            <w:r w:rsidRPr="001D2168">
              <w:rPr>
                <w:rFonts w:ascii="Verdana" w:hAnsi="Verdana"/>
              </w:rPr>
              <w:fldChar w:fldCharType="begin">
                <w:ffData>
                  <w:name w:val="Text5"/>
                  <w:enabled/>
                  <w:calcOnExit w:val="0"/>
                  <w:textInput/>
                </w:ffData>
              </w:fldChar>
            </w:r>
            <w:r w:rsidRPr="001D2168">
              <w:rPr>
                <w:rFonts w:ascii="Verdana" w:hAnsi="Verdana"/>
              </w:rPr>
              <w:instrText xml:space="preserve"> FORMTEXT </w:instrText>
            </w:r>
            <w:r w:rsidRPr="001D2168">
              <w:rPr>
                <w:rFonts w:ascii="Verdana" w:hAnsi="Verdana"/>
              </w:rPr>
            </w:r>
            <w:r w:rsidRPr="001D2168">
              <w:rPr>
                <w:rFonts w:ascii="Verdana" w:hAnsi="Verdana"/>
              </w:rPr>
              <w:fldChar w:fldCharType="separate"/>
            </w:r>
            <w:r w:rsidRPr="001D2168">
              <w:rPr>
                <w:rFonts w:ascii="Verdana" w:hAnsi="Verdana"/>
                <w:noProof/>
              </w:rPr>
              <w:t> </w:t>
            </w:r>
            <w:r w:rsidRPr="001D2168">
              <w:rPr>
                <w:rFonts w:ascii="Verdana" w:hAnsi="Verdana"/>
                <w:noProof/>
              </w:rPr>
              <w:t> </w:t>
            </w:r>
            <w:r w:rsidRPr="001D2168">
              <w:rPr>
                <w:rFonts w:ascii="Verdana" w:hAnsi="Verdana"/>
                <w:noProof/>
              </w:rPr>
              <w:t> </w:t>
            </w:r>
            <w:r w:rsidRPr="001D2168">
              <w:rPr>
                <w:rFonts w:ascii="Verdana" w:hAnsi="Verdana"/>
                <w:noProof/>
              </w:rPr>
              <w:t> </w:t>
            </w:r>
            <w:r w:rsidRPr="001D2168">
              <w:rPr>
                <w:rFonts w:ascii="Verdana" w:hAnsi="Verdana"/>
                <w:noProof/>
              </w:rPr>
              <w:t> </w:t>
            </w:r>
            <w:r w:rsidRPr="001D2168">
              <w:rPr>
                <w:rFonts w:ascii="Verdana" w:hAnsi="Verdana"/>
              </w:rPr>
              <w:fldChar w:fldCharType="end"/>
            </w:r>
          </w:p>
        </w:tc>
      </w:tr>
      <w:tr w:rsidR="005E495D" w:rsidRPr="001D2168" w14:paraId="30315F03" w14:textId="77777777">
        <w:trPr>
          <w:trHeight w:hRule="exact" w:val="397"/>
        </w:trPr>
        <w:tc>
          <w:tcPr>
            <w:tcW w:w="1701" w:type="dxa"/>
            <w:tcBorders>
              <w:top w:val="nil"/>
              <w:left w:val="single" w:sz="4" w:space="0" w:color="auto"/>
              <w:bottom w:val="single" w:sz="4" w:space="0" w:color="auto"/>
              <w:right w:val="single" w:sz="12" w:space="0" w:color="C0C0C0"/>
            </w:tcBorders>
            <w:vAlign w:val="center"/>
          </w:tcPr>
          <w:p w14:paraId="30315F01" w14:textId="77777777" w:rsidR="005E495D" w:rsidRPr="001D2168" w:rsidRDefault="005E495D">
            <w:pPr>
              <w:pStyle w:val="Qsprompt"/>
              <w:rPr>
                <w:rFonts w:ascii="Verdana" w:hAnsi="Verdana"/>
              </w:rPr>
            </w:pPr>
            <w:r w:rsidRPr="001D2168">
              <w:rPr>
                <w:rFonts w:ascii="Verdana" w:hAnsi="Verdana"/>
              </w:rPr>
              <w:t>Postcode</w:t>
            </w:r>
          </w:p>
        </w:tc>
        <w:tc>
          <w:tcPr>
            <w:tcW w:w="5387" w:type="dxa"/>
            <w:tcBorders>
              <w:left w:val="nil"/>
              <w:bottom w:val="single" w:sz="4" w:space="0" w:color="auto"/>
            </w:tcBorders>
            <w:vAlign w:val="center"/>
          </w:tcPr>
          <w:p w14:paraId="30315F02" w14:textId="77777777" w:rsidR="005E495D" w:rsidRPr="001D2168" w:rsidRDefault="005E495D">
            <w:pPr>
              <w:pStyle w:val="Question"/>
              <w:tabs>
                <w:tab w:val="clear" w:pos="284"/>
                <w:tab w:val="left" w:pos="1418"/>
                <w:tab w:val="left" w:pos="2552"/>
              </w:tabs>
              <w:spacing w:before="0"/>
              <w:ind w:left="28" w:firstLine="0"/>
              <w:rPr>
                <w:rFonts w:ascii="Verdana" w:hAnsi="Verdana"/>
              </w:rPr>
            </w:pPr>
            <w:r w:rsidRPr="001D2168">
              <w:rPr>
                <w:rFonts w:ascii="Verdana" w:hAnsi="Verdana"/>
              </w:rPr>
              <w:fldChar w:fldCharType="begin">
                <w:ffData>
                  <w:name w:val="Text6"/>
                  <w:enabled/>
                  <w:calcOnExit w:val="0"/>
                  <w:textInput/>
                </w:ffData>
              </w:fldChar>
            </w:r>
            <w:r w:rsidRPr="001D2168">
              <w:rPr>
                <w:rFonts w:ascii="Verdana" w:hAnsi="Verdana"/>
              </w:rPr>
              <w:instrText xml:space="preserve"> FORMTEXT </w:instrText>
            </w:r>
            <w:r w:rsidRPr="001D2168">
              <w:rPr>
                <w:rFonts w:ascii="Verdana" w:hAnsi="Verdana"/>
              </w:rPr>
            </w:r>
            <w:r w:rsidRPr="001D2168">
              <w:rPr>
                <w:rFonts w:ascii="Verdana" w:hAnsi="Verdana"/>
              </w:rPr>
              <w:fldChar w:fldCharType="separate"/>
            </w:r>
            <w:r w:rsidRPr="001D2168">
              <w:rPr>
                <w:rFonts w:ascii="Verdana" w:hAnsi="Verdana"/>
                <w:noProof/>
              </w:rPr>
              <w:t> </w:t>
            </w:r>
            <w:r w:rsidRPr="001D2168">
              <w:rPr>
                <w:rFonts w:ascii="Verdana" w:hAnsi="Verdana"/>
                <w:noProof/>
              </w:rPr>
              <w:t> </w:t>
            </w:r>
            <w:r w:rsidRPr="001D2168">
              <w:rPr>
                <w:rFonts w:ascii="Verdana" w:hAnsi="Verdana"/>
                <w:noProof/>
              </w:rPr>
              <w:t> </w:t>
            </w:r>
            <w:r w:rsidRPr="001D2168">
              <w:rPr>
                <w:rFonts w:ascii="Verdana" w:hAnsi="Verdana"/>
                <w:noProof/>
              </w:rPr>
              <w:t> </w:t>
            </w:r>
            <w:r w:rsidRPr="001D2168">
              <w:rPr>
                <w:rFonts w:ascii="Verdana" w:hAnsi="Verdana"/>
                <w:noProof/>
              </w:rPr>
              <w:t> </w:t>
            </w:r>
            <w:r w:rsidRPr="001D2168">
              <w:rPr>
                <w:rFonts w:ascii="Verdana" w:hAnsi="Verdana"/>
              </w:rPr>
              <w:fldChar w:fldCharType="end"/>
            </w:r>
          </w:p>
        </w:tc>
      </w:tr>
    </w:tbl>
    <w:p w14:paraId="30315F04" w14:textId="77777777" w:rsidR="00AE7840" w:rsidRPr="001D2168" w:rsidRDefault="00AE7840">
      <w:pPr>
        <w:pStyle w:val="QuestionnoteChar"/>
        <w:rPr>
          <w:rFonts w:ascii="Verdana" w:hAnsi="Verdana"/>
        </w:rPr>
      </w:pPr>
    </w:p>
    <w:p w14:paraId="30315F05" w14:textId="77777777" w:rsidR="005E495D" w:rsidRPr="001D2168" w:rsidRDefault="005E495D">
      <w:pPr>
        <w:pStyle w:val="QuestionnoteChar"/>
        <w:rPr>
          <w:rFonts w:ascii="Verdana" w:hAnsi="Verdana"/>
        </w:rPr>
      </w:pPr>
      <w:r w:rsidRPr="001D2168">
        <w:rPr>
          <w:rFonts w:ascii="Verdana" w:hAnsi="Verdana"/>
        </w:rPr>
        <w:t>Please indicate how many separate sheets of paper you have used</w:t>
      </w:r>
      <w:r w:rsidR="00AE7840" w:rsidRPr="001D2168">
        <w:rPr>
          <w:rFonts w:ascii="Verdana" w:hAnsi="Verdana"/>
        </w:rPr>
        <w:t xml:space="preserve"> (if applicable)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417"/>
        <w:gridCol w:w="710"/>
      </w:tblGrid>
      <w:tr w:rsidR="001D2168" w:rsidRPr="001D2168" w14:paraId="30315F08" w14:textId="77777777">
        <w:trPr>
          <w:trHeight w:val="397"/>
        </w:trPr>
        <w:tc>
          <w:tcPr>
            <w:tcW w:w="1417" w:type="dxa"/>
            <w:tcBorders>
              <w:top w:val="single" w:sz="4" w:space="0" w:color="auto"/>
              <w:left w:val="single" w:sz="4" w:space="0" w:color="auto"/>
              <w:bottom w:val="single" w:sz="4" w:space="0" w:color="auto"/>
              <w:right w:val="single" w:sz="12" w:space="0" w:color="C0C0C0"/>
            </w:tcBorders>
            <w:vAlign w:val="center"/>
          </w:tcPr>
          <w:p w14:paraId="30315F06" w14:textId="77777777" w:rsidR="005E495D" w:rsidRPr="001D2168" w:rsidRDefault="005E495D" w:rsidP="001033D8">
            <w:pPr>
              <w:pStyle w:val="Question"/>
              <w:keepNext/>
              <w:tabs>
                <w:tab w:val="clear" w:pos="284"/>
                <w:tab w:val="left" w:pos="1418"/>
                <w:tab w:val="left" w:pos="2552"/>
              </w:tabs>
              <w:spacing w:before="0" w:after="0"/>
              <w:ind w:left="28" w:right="0" w:firstLine="0"/>
              <w:rPr>
                <w:rFonts w:ascii="Verdana" w:hAnsi="Verdana"/>
              </w:rPr>
            </w:pPr>
            <w:r w:rsidRPr="001D2168">
              <w:rPr>
                <w:rFonts w:ascii="Verdana" w:hAnsi="Verdana"/>
              </w:rPr>
              <w:t>Number of additional sheets</w:t>
            </w:r>
          </w:p>
        </w:tc>
        <w:tc>
          <w:tcPr>
            <w:tcW w:w="710" w:type="dxa"/>
            <w:tcBorders>
              <w:left w:val="nil"/>
              <w:bottom w:val="single" w:sz="4" w:space="0" w:color="auto"/>
            </w:tcBorders>
            <w:vAlign w:val="center"/>
          </w:tcPr>
          <w:p w14:paraId="30315F07" w14:textId="77777777" w:rsidR="005E495D" w:rsidRPr="001D2168" w:rsidRDefault="005E495D" w:rsidP="001033D8">
            <w:pPr>
              <w:pStyle w:val="Question"/>
              <w:keepNext/>
              <w:tabs>
                <w:tab w:val="clear" w:pos="284"/>
                <w:tab w:val="left" w:pos="1418"/>
                <w:tab w:val="left" w:pos="2552"/>
              </w:tabs>
              <w:spacing w:before="0"/>
              <w:ind w:left="28" w:right="57" w:firstLine="0"/>
              <w:rPr>
                <w:rFonts w:ascii="Verdana" w:hAnsi="Verdana"/>
              </w:rPr>
            </w:pPr>
            <w:r w:rsidRPr="001D2168">
              <w:rPr>
                <w:rFonts w:ascii="Verdana" w:hAnsi="Verdana"/>
              </w:rPr>
              <w:fldChar w:fldCharType="begin">
                <w:ffData>
                  <w:name w:val="Text1"/>
                  <w:enabled/>
                  <w:calcOnExit w:val="0"/>
                  <w:textInput/>
                </w:ffData>
              </w:fldChar>
            </w:r>
            <w:r w:rsidRPr="001D2168">
              <w:rPr>
                <w:rFonts w:ascii="Verdana" w:hAnsi="Verdana"/>
              </w:rPr>
              <w:instrText xml:space="preserve"> FORMTEXT </w:instrText>
            </w:r>
            <w:r w:rsidRPr="001D2168">
              <w:rPr>
                <w:rFonts w:ascii="Verdana" w:hAnsi="Verdana"/>
              </w:rPr>
            </w:r>
            <w:r w:rsidRPr="001D2168">
              <w:rPr>
                <w:rFonts w:ascii="Verdana" w:hAnsi="Verdana"/>
              </w:rPr>
              <w:fldChar w:fldCharType="separate"/>
            </w:r>
            <w:r w:rsidRPr="001D2168">
              <w:rPr>
                <w:rFonts w:ascii="Verdana" w:hAnsi="Verdana"/>
                <w:noProof/>
              </w:rPr>
              <w:t> </w:t>
            </w:r>
            <w:r w:rsidRPr="001D2168">
              <w:rPr>
                <w:rFonts w:ascii="Verdana" w:hAnsi="Verdana"/>
                <w:noProof/>
              </w:rPr>
              <w:t> </w:t>
            </w:r>
            <w:r w:rsidRPr="001D2168">
              <w:rPr>
                <w:rFonts w:ascii="Verdana" w:hAnsi="Verdana"/>
                <w:noProof/>
              </w:rPr>
              <w:t> </w:t>
            </w:r>
            <w:r w:rsidRPr="001D2168">
              <w:rPr>
                <w:rFonts w:ascii="Verdana" w:hAnsi="Verdana"/>
                <w:noProof/>
              </w:rPr>
              <w:t> </w:t>
            </w:r>
            <w:r w:rsidRPr="001D2168">
              <w:rPr>
                <w:rFonts w:ascii="Verdana" w:hAnsi="Verdana"/>
                <w:noProof/>
              </w:rPr>
              <w:t> </w:t>
            </w:r>
            <w:r w:rsidRPr="001D2168">
              <w:rPr>
                <w:rFonts w:ascii="Verdana" w:hAnsi="Verdana"/>
              </w:rPr>
              <w:fldChar w:fldCharType="end"/>
            </w:r>
          </w:p>
        </w:tc>
      </w:tr>
    </w:tbl>
    <w:p w14:paraId="30315F09" w14:textId="77777777" w:rsidR="005E495D" w:rsidRPr="0019793F" w:rsidRDefault="005E495D">
      <w:pPr>
        <w:spacing w:before="0"/>
        <w:ind w:right="731"/>
        <w:rPr>
          <w:b/>
          <w:sz w:val="18"/>
        </w:rPr>
      </w:pPr>
    </w:p>
    <w:p w14:paraId="30315F0A" w14:textId="77777777" w:rsidR="00AE7840" w:rsidRDefault="00AE7840">
      <w:pPr>
        <w:spacing w:before="0" w:line="240" w:lineRule="auto"/>
        <w:rPr>
          <w:rFonts w:ascii="Verdana" w:hAnsi="Verdana"/>
          <w:b/>
          <w:sz w:val="18"/>
        </w:rPr>
      </w:pPr>
      <w:r>
        <w:rPr>
          <w:rFonts w:ascii="Verdana" w:hAnsi="Verdana"/>
          <w:b/>
        </w:rPr>
        <w:br w:type="page"/>
      </w: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F87195" w:rsidRPr="00EB352E" w14:paraId="4B4F1112" w14:textId="77777777" w:rsidTr="00FE2861">
        <w:trPr>
          <w:trHeight w:hRule="exact" w:val="559"/>
        </w:trPr>
        <w:tc>
          <w:tcPr>
            <w:tcW w:w="2268" w:type="dxa"/>
            <w:shd w:val="clear" w:color="auto" w:fill="701B45"/>
            <w:vAlign w:val="center"/>
          </w:tcPr>
          <w:p w14:paraId="0F2F171C" w14:textId="30F41102" w:rsidR="00F87195" w:rsidRPr="00EB352E" w:rsidRDefault="00F87195" w:rsidP="00C26ADE">
            <w:pPr>
              <w:pStyle w:val="Sectionheading"/>
              <w:tabs>
                <w:tab w:val="right" w:pos="-142"/>
              </w:tabs>
              <w:spacing w:before="120"/>
              <w:ind w:right="142"/>
              <w:jc w:val="right"/>
              <w:rPr>
                <w:rFonts w:ascii="Verdana" w:hAnsi="Verdana"/>
                <w:sz w:val="32"/>
              </w:rPr>
            </w:pPr>
            <w:r w:rsidRPr="00DA2D00">
              <w:rPr>
                <w:rFonts w:ascii="Verdana" w:hAnsi="Verdana"/>
                <w:b w:val="0"/>
              </w:rPr>
              <w:lastRenderedPageBreak/>
              <w:tab/>
            </w:r>
            <w:r>
              <w:rPr>
                <w:rFonts w:ascii="Verdana" w:hAnsi="Verdana"/>
                <w:sz w:val="32"/>
              </w:rPr>
              <w:t>3</w:t>
            </w:r>
          </w:p>
        </w:tc>
        <w:tc>
          <w:tcPr>
            <w:tcW w:w="7825" w:type="dxa"/>
            <w:shd w:val="clear" w:color="auto" w:fill="701B45"/>
            <w:vAlign w:val="center"/>
          </w:tcPr>
          <w:p w14:paraId="1C96412D" w14:textId="1E3D4FD2" w:rsidR="00F87195" w:rsidRPr="00EB352E" w:rsidRDefault="00F87195" w:rsidP="00C26ADE">
            <w:pPr>
              <w:pStyle w:val="Sectionheading"/>
              <w:spacing w:before="60"/>
              <w:rPr>
                <w:rFonts w:ascii="Verdana" w:hAnsi="Verdana"/>
              </w:rPr>
            </w:pPr>
            <w:r>
              <w:rPr>
                <w:rFonts w:ascii="Verdana" w:hAnsi="Verdana"/>
              </w:rPr>
              <w:t>Employment history and qualifications</w:t>
            </w:r>
          </w:p>
        </w:tc>
      </w:tr>
    </w:tbl>
    <w:p w14:paraId="7482CE5D" w14:textId="3F006A04" w:rsidR="00F634FE" w:rsidRDefault="00F634FE" w:rsidP="00F634FE">
      <w:pPr>
        <w:spacing w:before="0" w:line="240" w:lineRule="auto"/>
        <w:rPr>
          <w:rFonts w:ascii="Verdana" w:hAnsi="Verdana"/>
          <w:sz w:val="18"/>
          <w:szCs w:val="18"/>
        </w:rPr>
      </w:pPr>
    </w:p>
    <w:p w14:paraId="24DA3720" w14:textId="59A43988" w:rsidR="005266F4" w:rsidRDefault="00F634FE" w:rsidP="00C26ADE">
      <w:pPr>
        <w:spacing w:before="0" w:line="240" w:lineRule="auto"/>
        <w:jc w:val="both"/>
        <w:rPr>
          <w:rFonts w:ascii="Verdana" w:hAnsi="Verdana"/>
          <w:sz w:val="18"/>
          <w:szCs w:val="18"/>
        </w:rPr>
      </w:pPr>
      <w:r>
        <w:rPr>
          <w:rFonts w:ascii="Verdana" w:hAnsi="Verdana"/>
          <w:sz w:val="18"/>
          <w:szCs w:val="18"/>
        </w:rPr>
        <w:t xml:space="preserve">N.B. A full </w:t>
      </w:r>
      <w:r w:rsidR="00C00414">
        <w:rPr>
          <w:rFonts w:ascii="Verdana" w:hAnsi="Verdana"/>
          <w:sz w:val="18"/>
          <w:szCs w:val="18"/>
        </w:rPr>
        <w:t>ten</w:t>
      </w:r>
      <w:r>
        <w:rPr>
          <w:rFonts w:ascii="Verdana" w:hAnsi="Verdana"/>
          <w:sz w:val="18"/>
          <w:szCs w:val="18"/>
        </w:rPr>
        <w:t xml:space="preserve">-year employment history must be provided &amp; ALL gaps must be accounted for. Failing to provide this may delay the processing of the application. </w:t>
      </w:r>
    </w:p>
    <w:p w14:paraId="3576DF0A" w14:textId="77777777" w:rsidR="005266F4" w:rsidRDefault="005266F4" w:rsidP="005266F4">
      <w:pPr>
        <w:spacing w:before="0" w:line="240" w:lineRule="auto"/>
        <w:rPr>
          <w:rFonts w:ascii="Verdana" w:hAnsi="Verdana"/>
          <w:sz w:val="18"/>
          <w:szCs w:val="18"/>
        </w:rPr>
      </w:pPr>
    </w:p>
    <w:p w14:paraId="797AC377" w14:textId="200DE98E" w:rsidR="005266F4" w:rsidRPr="00422B2C" w:rsidRDefault="00C86F52" w:rsidP="00C86F52">
      <w:pPr>
        <w:pStyle w:val="Question"/>
        <w:rPr>
          <w:rFonts w:ascii="Verdana" w:hAnsi="Verdana"/>
          <w:b/>
        </w:rPr>
      </w:pPr>
      <w:r>
        <w:rPr>
          <w:rFonts w:ascii="Verdana" w:hAnsi="Verdana"/>
          <w:b/>
        </w:rPr>
        <w:tab/>
      </w:r>
      <w:r w:rsidR="00F87195">
        <w:rPr>
          <w:rFonts w:ascii="Verdana" w:hAnsi="Verdana"/>
          <w:b/>
        </w:rPr>
        <w:t>3</w:t>
      </w:r>
      <w:r w:rsidR="00F87195" w:rsidRPr="00D6079D">
        <w:rPr>
          <w:rFonts w:ascii="Verdana" w:hAnsi="Verdana"/>
          <w:b/>
        </w:rPr>
        <w:t>.1</w:t>
      </w:r>
      <w:r w:rsidR="00F87195">
        <w:rPr>
          <w:rFonts w:ascii="Verdana" w:hAnsi="Verdana"/>
          <w:b/>
        </w:rPr>
        <w:tab/>
      </w:r>
      <w:r w:rsidR="005266F4" w:rsidRPr="00C86F52">
        <w:rPr>
          <w:rFonts w:ascii="Verdana" w:hAnsi="Verdana"/>
          <w:b/>
        </w:rPr>
        <w:t>Employment details (1)</w:t>
      </w:r>
    </w:p>
    <w:p w14:paraId="75A99C18" w14:textId="77777777" w:rsidR="005266F4" w:rsidRPr="00E7417D" w:rsidRDefault="005266F4" w:rsidP="005266F4">
      <w:pPr>
        <w:pStyle w:val="QuestionChar"/>
        <w:rPr>
          <w:rFonts w:ascii="Verdana" w:hAnsi="Verdana"/>
          <w:b/>
        </w:rPr>
      </w:pPr>
    </w:p>
    <w:tbl>
      <w:tblPr>
        <w:tblW w:w="0" w:type="auto"/>
        <w:tblLayout w:type="fixed"/>
        <w:tblCellMar>
          <w:left w:w="0" w:type="dxa"/>
          <w:right w:w="0" w:type="dxa"/>
        </w:tblCellMar>
        <w:tblLook w:val="0000" w:firstRow="0" w:lastRow="0" w:firstColumn="0" w:lastColumn="0" w:noHBand="0" w:noVBand="0"/>
      </w:tblPr>
      <w:tblGrid>
        <w:gridCol w:w="3119"/>
        <w:gridCol w:w="23"/>
        <w:gridCol w:w="1681"/>
        <w:gridCol w:w="709"/>
        <w:gridCol w:w="1559"/>
      </w:tblGrid>
      <w:tr w:rsidR="005266F4" w:rsidRPr="00C86F52" w14:paraId="23FE4F54" w14:textId="77777777" w:rsidTr="00FE2861">
        <w:trPr>
          <w:cantSplit/>
        </w:trPr>
        <w:tc>
          <w:tcPr>
            <w:tcW w:w="3119" w:type="dxa"/>
            <w:shd w:val="pct25" w:color="auto" w:fill="FFFFFF"/>
          </w:tcPr>
          <w:p w14:paraId="06D64C45" w14:textId="77777777" w:rsidR="005266F4" w:rsidRPr="00C86F52" w:rsidRDefault="005266F4" w:rsidP="00FE2861">
            <w:pPr>
              <w:spacing w:before="60" w:after="40"/>
              <w:ind w:hanging="28"/>
              <w:rPr>
                <w:rFonts w:ascii="Verdana" w:hAnsi="Verdana"/>
                <w:b/>
                <w:sz w:val="18"/>
                <w:szCs w:val="18"/>
              </w:rPr>
            </w:pPr>
            <w:r w:rsidRPr="00C86F52">
              <w:rPr>
                <w:rFonts w:ascii="Verdana" w:hAnsi="Verdana"/>
                <w:b/>
                <w:sz w:val="18"/>
                <w:szCs w:val="18"/>
              </w:rPr>
              <w:t>Current position</w:t>
            </w:r>
          </w:p>
        </w:tc>
        <w:tc>
          <w:tcPr>
            <w:tcW w:w="3972" w:type="dxa"/>
            <w:gridSpan w:val="4"/>
            <w:shd w:val="pct25" w:color="auto" w:fill="FFFFFF"/>
          </w:tcPr>
          <w:p w14:paraId="663896CE" w14:textId="77777777" w:rsidR="005266F4" w:rsidRPr="00C86F52" w:rsidRDefault="005266F4" w:rsidP="00FE2861">
            <w:pPr>
              <w:spacing w:before="60" w:after="40"/>
              <w:rPr>
                <w:rFonts w:ascii="Verdana" w:hAnsi="Verdana"/>
                <w:b/>
                <w:sz w:val="18"/>
                <w:szCs w:val="18"/>
              </w:rPr>
            </w:pPr>
          </w:p>
        </w:tc>
      </w:tr>
      <w:tr w:rsidR="005266F4" w:rsidRPr="00C86F52" w14:paraId="0E8587D8" w14:textId="77777777" w:rsidTr="00FE2861">
        <w:trPr>
          <w:cantSplit/>
        </w:trPr>
        <w:tc>
          <w:tcPr>
            <w:tcW w:w="3119" w:type="dxa"/>
            <w:shd w:val="clear" w:color="auto" w:fill="auto"/>
            <w:vAlign w:val="center"/>
          </w:tcPr>
          <w:p w14:paraId="6E3611F8" w14:textId="77777777" w:rsidR="005266F4" w:rsidRPr="00C86F52" w:rsidRDefault="005266F4" w:rsidP="00FE2861">
            <w:pPr>
              <w:spacing w:line="40" w:lineRule="exact"/>
              <w:rPr>
                <w:rFonts w:ascii="Verdana" w:hAnsi="Verdana"/>
                <w:sz w:val="18"/>
                <w:szCs w:val="18"/>
              </w:rPr>
            </w:pPr>
          </w:p>
        </w:tc>
        <w:tc>
          <w:tcPr>
            <w:tcW w:w="3972" w:type="dxa"/>
            <w:gridSpan w:val="4"/>
            <w:shd w:val="clear" w:color="auto" w:fill="auto"/>
            <w:vAlign w:val="center"/>
          </w:tcPr>
          <w:p w14:paraId="2B5C49BC" w14:textId="77777777" w:rsidR="005266F4" w:rsidRPr="00C86F52" w:rsidRDefault="005266F4" w:rsidP="00FE2861">
            <w:pPr>
              <w:spacing w:line="40" w:lineRule="exact"/>
              <w:rPr>
                <w:rFonts w:ascii="Verdana" w:hAnsi="Verdana"/>
                <w:sz w:val="18"/>
                <w:szCs w:val="18"/>
              </w:rPr>
            </w:pPr>
          </w:p>
        </w:tc>
      </w:tr>
      <w:tr w:rsidR="005266F4" w:rsidRPr="00C86F52" w14:paraId="6461F886" w14:textId="77777777" w:rsidTr="00FE2861">
        <w:trPr>
          <w:cantSplit/>
        </w:trPr>
        <w:tc>
          <w:tcPr>
            <w:tcW w:w="3119" w:type="dxa"/>
            <w:shd w:val="clear" w:color="auto" w:fill="auto"/>
          </w:tcPr>
          <w:p w14:paraId="33B91514" w14:textId="77777777" w:rsidR="005266F4" w:rsidRPr="00C86F52" w:rsidRDefault="005266F4" w:rsidP="00FE2861">
            <w:pPr>
              <w:spacing w:before="60" w:after="60"/>
              <w:rPr>
                <w:rFonts w:ascii="Verdana" w:hAnsi="Verdana"/>
                <w:sz w:val="18"/>
                <w:szCs w:val="18"/>
              </w:rPr>
            </w:pPr>
            <w:r w:rsidRPr="00C86F52">
              <w:rPr>
                <w:rFonts w:ascii="Verdana" w:hAnsi="Verdana"/>
                <w:sz w:val="18"/>
                <w:szCs w:val="18"/>
              </w:rPr>
              <w:t>Period</w:t>
            </w:r>
            <w:r w:rsidRPr="00C86F52">
              <w:rPr>
                <w:rFonts w:ascii="Verdana" w:hAnsi="Verdana"/>
                <w:sz w:val="18"/>
                <w:szCs w:val="18"/>
              </w:rPr>
              <w:tab/>
              <w:t>From</w:t>
            </w:r>
          </w:p>
        </w:tc>
        <w:tc>
          <w:tcPr>
            <w:tcW w:w="1704" w:type="dxa"/>
            <w:gridSpan w:val="2"/>
            <w:tcBorders>
              <w:top w:val="single" w:sz="4" w:space="0" w:color="auto"/>
              <w:left w:val="single" w:sz="4" w:space="0" w:color="auto"/>
              <w:bottom w:val="single" w:sz="4" w:space="0" w:color="auto"/>
              <w:right w:val="single" w:sz="4" w:space="0" w:color="auto"/>
            </w:tcBorders>
            <w:shd w:val="clear" w:color="auto" w:fill="auto"/>
          </w:tcPr>
          <w:p w14:paraId="5E6A6F2A" w14:textId="77777777" w:rsidR="005266F4" w:rsidRPr="00C86F52" w:rsidRDefault="005266F4" w:rsidP="00FE2861">
            <w:pPr>
              <w:spacing w:before="60" w:after="60"/>
              <w:rPr>
                <w:rFonts w:ascii="Verdana" w:hAnsi="Verdana"/>
                <w:color w:val="808080"/>
                <w:sz w:val="18"/>
                <w:szCs w:val="18"/>
              </w:rPr>
            </w:pPr>
            <w:r w:rsidRPr="00C86F52">
              <w:rPr>
                <w:rFonts w:ascii="Verdana" w:hAnsi="Verdana"/>
                <w:color w:val="808080"/>
                <w:sz w:val="18"/>
                <w:szCs w:val="18"/>
              </w:rPr>
              <w:fldChar w:fldCharType="begin">
                <w:ffData>
                  <w:name w:val=""/>
                  <w:enabled/>
                  <w:calcOnExit w:val="0"/>
                  <w:textInput>
                    <w:default w:val="mm/yy"/>
                  </w:textInput>
                </w:ffData>
              </w:fldChar>
            </w:r>
            <w:r w:rsidRPr="00C86F52">
              <w:rPr>
                <w:rFonts w:ascii="Verdana" w:hAnsi="Verdana"/>
                <w:color w:val="808080"/>
                <w:sz w:val="18"/>
                <w:szCs w:val="18"/>
              </w:rPr>
              <w:instrText xml:space="preserve"> FORMTEXT </w:instrText>
            </w:r>
            <w:r w:rsidRPr="00C86F52">
              <w:rPr>
                <w:rFonts w:ascii="Verdana" w:hAnsi="Verdana"/>
                <w:color w:val="808080"/>
                <w:sz w:val="18"/>
                <w:szCs w:val="18"/>
              </w:rPr>
            </w:r>
            <w:r w:rsidRPr="00C86F52">
              <w:rPr>
                <w:rFonts w:ascii="Verdana" w:hAnsi="Verdana"/>
                <w:color w:val="808080"/>
                <w:sz w:val="18"/>
                <w:szCs w:val="18"/>
              </w:rPr>
              <w:fldChar w:fldCharType="separate"/>
            </w:r>
            <w:r w:rsidRPr="00C86F52">
              <w:rPr>
                <w:rFonts w:ascii="Verdana" w:hAnsi="Verdana"/>
                <w:noProof/>
                <w:color w:val="808080"/>
                <w:sz w:val="18"/>
                <w:szCs w:val="18"/>
              </w:rPr>
              <w:t>mm/yy</w:t>
            </w:r>
            <w:r w:rsidRPr="00C86F52">
              <w:rPr>
                <w:rFonts w:ascii="Verdana" w:hAnsi="Verdana"/>
                <w:color w:val="808080"/>
                <w:sz w:val="18"/>
                <w:szCs w:val="18"/>
              </w:rPr>
              <w:fldChar w:fldCharType="end"/>
            </w:r>
          </w:p>
        </w:tc>
        <w:tc>
          <w:tcPr>
            <w:tcW w:w="709" w:type="dxa"/>
            <w:shd w:val="clear" w:color="auto" w:fill="auto"/>
          </w:tcPr>
          <w:p w14:paraId="3437825D" w14:textId="77777777" w:rsidR="005266F4" w:rsidRPr="00C86F52" w:rsidRDefault="005266F4" w:rsidP="00FE2861">
            <w:pPr>
              <w:spacing w:before="60" w:after="60"/>
              <w:ind w:left="340"/>
              <w:rPr>
                <w:rFonts w:ascii="Verdana" w:hAnsi="Verdana"/>
                <w:sz w:val="18"/>
                <w:szCs w:val="18"/>
              </w:rPr>
            </w:pPr>
            <w:r w:rsidRPr="00C86F52">
              <w:rPr>
                <w:rFonts w:ascii="Verdana" w:hAnsi="Verdana"/>
                <w:sz w:val="18"/>
                <w:szCs w:val="18"/>
              </w:rPr>
              <w:t>To</w:t>
            </w:r>
          </w:p>
        </w:tc>
        <w:tc>
          <w:tcPr>
            <w:tcW w:w="1559" w:type="dxa"/>
            <w:tcBorders>
              <w:top w:val="single" w:sz="4" w:space="0" w:color="auto"/>
              <w:left w:val="single" w:sz="4" w:space="0" w:color="auto"/>
              <w:bottom w:val="single" w:sz="4" w:space="0" w:color="auto"/>
              <w:right w:val="single" w:sz="4" w:space="0" w:color="auto"/>
            </w:tcBorders>
            <w:shd w:val="clear" w:color="auto" w:fill="auto"/>
          </w:tcPr>
          <w:p w14:paraId="5090F709" w14:textId="77777777" w:rsidR="005266F4" w:rsidRPr="00C86F52" w:rsidRDefault="005266F4" w:rsidP="00FE2861">
            <w:pPr>
              <w:pStyle w:val="Qsanswer"/>
              <w:spacing w:before="60" w:after="60"/>
              <w:ind w:left="312" w:right="0" w:hanging="284"/>
              <w:rPr>
                <w:rFonts w:ascii="Verdana" w:hAnsi="Verdana"/>
                <w:color w:val="808080"/>
                <w:szCs w:val="18"/>
              </w:rPr>
            </w:pPr>
            <w:r w:rsidRPr="00C86F52">
              <w:rPr>
                <w:rFonts w:ascii="Verdana" w:hAnsi="Verdana"/>
                <w:color w:val="808080"/>
                <w:szCs w:val="18"/>
              </w:rPr>
              <w:fldChar w:fldCharType="begin">
                <w:ffData>
                  <w:name w:val=""/>
                  <w:enabled/>
                  <w:calcOnExit w:val="0"/>
                  <w:textInput>
                    <w:default w:val="mm/yy"/>
                  </w:textInput>
                </w:ffData>
              </w:fldChar>
            </w:r>
            <w:r w:rsidRPr="00C86F52">
              <w:rPr>
                <w:rFonts w:ascii="Verdana" w:hAnsi="Verdana"/>
                <w:color w:val="808080"/>
                <w:szCs w:val="18"/>
              </w:rPr>
              <w:instrText xml:space="preserve"> FORMTEXT </w:instrText>
            </w:r>
            <w:r w:rsidRPr="00C86F52">
              <w:rPr>
                <w:rFonts w:ascii="Verdana" w:hAnsi="Verdana"/>
                <w:color w:val="808080"/>
                <w:szCs w:val="18"/>
              </w:rPr>
            </w:r>
            <w:r w:rsidRPr="00C86F52">
              <w:rPr>
                <w:rFonts w:ascii="Verdana" w:hAnsi="Verdana"/>
                <w:color w:val="808080"/>
                <w:szCs w:val="18"/>
              </w:rPr>
              <w:fldChar w:fldCharType="separate"/>
            </w:r>
            <w:r w:rsidRPr="00C86F52">
              <w:rPr>
                <w:rFonts w:ascii="Verdana" w:hAnsi="Verdana"/>
                <w:noProof/>
                <w:color w:val="808080"/>
                <w:szCs w:val="18"/>
              </w:rPr>
              <w:t>mm/yy</w:t>
            </w:r>
            <w:r w:rsidRPr="00C86F52">
              <w:rPr>
                <w:rFonts w:ascii="Verdana" w:hAnsi="Verdana"/>
                <w:color w:val="808080"/>
                <w:szCs w:val="18"/>
              </w:rPr>
              <w:fldChar w:fldCharType="end"/>
            </w:r>
          </w:p>
        </w:tc>
      </w:tr>
      <w:tr w:rsidR="005266F4" w:rsidRPr="00C86F52" w14:paraId="29A04E55" w14:textId="77777777" w:rsidTr="00FE2861">
        <w:trPr>
          <w:cantSplit/>
        </w:trPr>
        <w:tc>
          <w:tcPr>
            <w:tcW w:w="3119" w:type="dxa"/>
            <w:shd w:val="clear" w:color="auto" w:fill="auto"/>
            <w:vAlign w:val="center"/>
          </w:tcPr>
          <w:p w14:paraId="1D8807DF" w14:textId="77777777" w:rsidR="005266F4" w:rsidRPr="00C86F52" w:rsidRDefault="005266F4" w:rsidP="00FE2861">
            <w:pPr>
              <w:spacing w:line="40" w:lineRule="exact"/>
              <w:rPr>
                <w:rFonts w:ascii="Verdana" w:hAnsi="Verdana"/>
                <w:sz w:val="18"/>
                <w:szCs w:val="18"/>
              </w:rPr>
            </w:pPr>
          </w:p>
        </w:tc>
        <w:tc>
          <w:tcPr>
            <w:tcW w:w="3972" w:type="dxa"/>
            <w:gridSpan w:val="4"/>
            <w:shd w:val="clear" w:color="auto" w:fill="auto"/>
            <w:vAlign w:val="center"/>
          </w:tcPr>
          <w:p w14:paraId="06A2ABAA" w14:textId="77777777" w:rsidR="005266F4" w:rsidRPr="00C86F52" w:rsidRDefault="005266F4" w:rsidP="00FE2861">
            <w:pPr>
              <w:spacing w:line="40" w:lineRule="exact"/>
              <w:rPr>
                <w:rFonts w:ascii="Verdana" w:hAnsi="Verdana"/>
                <w:sz w:val="18"/>
                <w:szCs w:val="18"/>
              </w:rPr>
            </w:pPr>
          </w:p>
        </w:tc>
      </w:tr>
      <w:tr w:rsidR="005266F4" w:rsidRPr="00C86F52" w14:paraId="2B53DC2D" w14:textId="77777777" w:rsidTr="00FE2861">
        <w:trPr>
          <w:cantSplit/>
          <w:trHeight w:val="397"/>
        </w:trPr>
        <w:tc>
          <w:tcPr>
            <w:tcW w:w="3119" w:type="dxa"/>
            <w:tcBorders>
              <w:top w:val="single" w:sz="12" w:space="0" w:color="C0C0C0"/>
              <w:left w:val="nil"/>
              <w:right w:val="nil"/>
            </w:tcBorders>
            <w:shd w:val="clear" w:color="auto" w:fill="auto"/>
          </w:tcPr>
          <w:p w14:paraId="05E9E7DA" w14:textId="77777777" w:rsidR="005266F4" w:rsidRPr="00C86F52" w:rsidRDefault="005266F4" w:rsidP="00FE2861">
            <w:pPr>
              <w:spacing w:before="60" w:after="60"/>
              <w:rPr>
                <w:rFonts w:ascii="Verdana" w:hAnsi="Verdana"/>
                <w:sz w:val="18"/>
                <w:szCs w:val="18"/>
              </w:rPr>
            </w:pPr>
            <w:r w:rsidRPr="00C86F52">
              <w:rPr>
                <w:rFonts w:ascii="Verdana" w:hAnsi="Verdana"/>
                <w:sz w:val="18"/>
                <w:szCs w:val="18"/>
              </w:rPr>
              <w:t>Nature of employment</w:t>
            </w:r>
          </w:p>
        </w:tc>
        <w:tc>
          <w:tcPr>
            <w:tcW w:w="3972" w:type="dxa"/>
            <w:gridSpan w:val="4"/>
            <w:tcBorders>
              <w:top w:val="single" w:sz="12" w:space="0" w:color="C0C0C0"/>
              <w:left w:val="nil"/>
              <w:right w:val="nil"/>
            </w:tcBorders>
            <w:shd w:val="clear" w:color="auto" w:fill="auto"/>
          </w:tcPr>
          <w:p w14:paraId="797048EB" w14:textId="77777777" w:rsidR="005266F4" w:rsidRPr="00C86F52" w:rsidRDefault="005266F4" w:rsidP="00FE2861">
            <w:pPr>
              <w:pStyle w:val="Qsanswer"/>
              <w:tabs>
                <w:tab w:val="left" w:pos="283"/>
                <w:tab w:val="left" w:pos="709"/>
              </w:tabs>
              <w:spacing w:before="60" w:after="0"/>
              <w:ind w:left="312" w:right="0" w:hanging="284"/>
              <w:rPr>
                <w:rFonts w:ascii="Verdana" w:hAnsi="Verdana"/>
                <w:color w:val="auto"/>
                <w:szCs w:val="18"/>
              </w:rPr>
            </w:pPr>
            <w:r w:rsidRPr="00C86F52">
              <w:rPr>
                <w:rFonts w:ascii="Verdana" w:hAnsi="Verdana"/>
                <w:color w:val="auto"/>
                <w:szCs w:val="18"/>
              </w:rPr>
              <w:fldChar w:fldCharType="begin">
                <w:ffData>
                  <w:name w:val="Check114"/>
                  <w:enabled/>
                  <w:calcOnExit w:val="0"/>
                  <w:checkBox>
                    <w:sizeAuto/>
                    <w:default w:val="0"/>
                  </w:checkBox>
                </w:ffData>
              </w:fldChar>
            </w:r>
            <w:r w:rsidRPr="00C86F52">
              <w:rPr>
                <w:rFonts w:ascii="Verdana" w:hAnsi="Verdana"/>
                <w:color w:val="auto"/>
                <w:szCs w:val="18"/>
              </w:rPr>
              <w:instrText xml:space="preserve"> FORMCHECKBOX </w:instrText>
            </w:r>
            <w:r w:rsidRPr="00C86F52">
              <w:rPr>
                <w:rFonts w:ascii="Verdana" w:hAnsi="Verdana"/>
                <w:color w:val="auto"/>
                <w:szCs w:val="18"/>
              </w:rPr>
            </w:r>
            <w:r w:rsidRPr="00C86F52">
              <w:rPr>
                <w:rFonts w:ascii="Verdana" w:hAnsi="Verdana"/>
                <w:color w:val="auto"/>
                <w:szCs w:val="18"/>
              </w:rPr>
              <w:fldChar w:fldCharType="separate"/>
            </w:r>
            <w:r w:rsidRPr="00C86F52">
              <w:rPr>
                <w:rFonts w:ascii="Verdana" w:hAnsi="Verdana"/>
                <w:color w:val="auto"/>
                <w:szCs w:val="18"/>
              </w:rPr>
              <w:fldChar w:fldCharType="end"/>
            </w:r>
            <w:r w:rsidRPr="00C86F52">
              <w:rPr>
                <w:rFonts w:ascii="Verdana" w:hAnsi="Verdana"/>
                <w:color w:val="auto"/>
                <w:szCs w:val="18"/>
              </w:rPr>
              <w:t>a) Employed</w:t>
            </w:r>
          </w:p>
          <w:p w14:paraId="63AA5E73" w14:textId="77777777" w:rsidR="005266F4" w:rsidRPr="00C86F52" w:rsidRDefault="005266F4" w:rsidP="00FE2861">
            <w:pPr>
              <w:pStyle w:val="Qsanswer"/>
              <w:spacing w:before="20" w:after="0"/>
              <w:ind w:left="312" w:right="0" w:hanging="284"/>
              <w:rPr>
                <w:rFonts w:ascii="Verdana" w:hAnsi="Verdana"/>
                <w:color w:val="auto"/>
                <w:szCs w:val="18"/>
              </w:rPr>
            </w:pPr>
            <w:r w:rsidRPr="00C86F52">
              <w:rPr>
                <w:rFonts w:ascii="Verdana" w:hAnsi="Verdana"/>
                <w:color w:val="auto"/>
                <w:szCs w:val="18"/>
              </w:rPr>
              <w:fldChar w:fldCharType="begin">
                <w:ffData>
                  <w:name w:val="Check115"/>
                  <w:enabled/>
                  <w:calcOnExit w:val="0"/>
                  <w:checkBox>
                    <w:sizeAuto/>
                    <w:default w:val="0"/>
                  </w:checkBox>
                </w:ffData>
              </w:fldChar>
            </w:r>
            <w:r w:rsidRPr="00C86F52">
              <w:rPr>
                <w:rFonts w:ascii="Verdana" w:hAnsi="Verdana"/>
                <w:color w:val="auto"/>
                <w:szCs w:val="18"/>
              </w:rPr>
              <w:instrText xml:space="preserve"> FORMCHECKBOX </w:instrText>
            </w:r>
            <w:r w:rsidRPr="00C86F52">
              <w:rPr>
                <w:rFonts w:ascii="Verdana" w:hAnsi="Verdana"/>
                <w:color w:val="auto"/>
                <w:szCs w:val="18"/>
              </w:rPr>
            </w:r>
            <w:r w:rsidRPr="00C86F52">
              <w:rPr>
                <w:rFonts w:ascii="Verdana" w:hAnsi="Verdana"/>
                <w:color w:val="auto"/>
                <w:szCs w:val="18"/>
              </w:rPr>
              <w:fldChar w:fldCharType="separate"/>
            </w:r>
            <w:r w:rsidRPr="00C86F52">
              <w:rPr>
                <w:rFonts w:ascii="Verdana" w:hAnsi="Verdana"/>
                <w:color w:val="auto"/>
                <w:szCs w:val="18"/>
              </w:rPr>
              <w:fldChar w:fldCharType="end"/>
            </w:r>
            <w:r w:rsidRPr="00C86F52">
              <w:rPr>
                <w:rFonts w:ascii="Verdana" w:hAnsi="Verdana"/>
                <w:color w:val="auto"/>
                <w:szCs w:val="18"/>
              </w:rPr>
              <w:t>b) Self-employed</w:t>
            </w:r>
          </w:p>
          <w:p w14:paraId="19F63E04" w14:textId="77777777" w:rsidR="005266F4" w:rsidRPr="00C86F52" w:rsidRDefault="005266F4" w:rsidP="00FE2861">
            <w:pPr>
              <w:pStyle w:val="Qsanswer"/>
              <w:tabs>
                <w:tab w:val="left" w:pos="283"/>
                <w:tab w:val="left" w:pos="709"/>
              </w:tabs>
              <w:spacing w:before="20" w:after="0"/>
              <w:ind w:left="312" w:right="0" w:hanging="284"/>
              <w:rPr>
                <w:rFonts w:ascii="Verdana" w:hAnsi="Verdana"/>
                <w:color w:val="auto"/>
                <w:szCs w:val="18"/>
              </w:rPr>
            </w:pPr>
            <w:r w:rsidRPr="00C86F52">
              <w:rPr>
                <w:rFonts w:ascii="Verdana" w:hAnsi="Verdana"/>
                <w:color w:val="auto"/>
                <w:szCs w:val="18"/>
              </w:rPr>
              <w:fldChar w:fldCharType="begin">
                <w:ffData>
                  <w:name w:val="Check114"/>
                  <w:enabled/>
                  <w:calcOnExit w:val="0"/>
                  <w:checkBox>
                    <w:sizeAuto/>
                    <w:default w:val="0"/>
                  </w:checkBox>
                </w:ffData>
              </w:fldChar>
            </w:r>
            <w:r w:rsidRPr="00C86F52">
              <w:rPr>
                <w:rFonts w:ascii="Verdana" w:hAnsi="Verdana"/>
                <w:color w:val="auto"/>
                <w:szCs w:val="18"/>
              </w:rPr>
              <w:instrText xml:space="preserve"> FORMCHECKBOX </w:instrText>
            </w:r>
            <w:r w:rsidRPr="00C86F52">
              <w:rPr>
                <w:rFonts w:ascii="Verdana" w:hAnsi="Verdana"/>
                <w:color w:val="auto"/>
                <w:szCs w:val="18"/>
              </w:rPr>
            </w:r>
            <w:r w:rsidRPr="00C86F52">
              <w:rPr>
                <w:rFonts w:ascii="Verdana" w:hAnsi="Verdana"/>
                <w:color w:val="auto"/>
                <w:szCs w:val="18"/>
              </w:rPr>
              <w:fldChar w:fldCharType="separate"/>
            </w:r>
            <w:r w:rsidRPr="00C86F52">
              <w:rPr>
                <w:rFonts w:ascii="Verdana" w:hAnsi="Verdana"/>
                <w:color w:val="auto"/>
                <w:szCs w:val="18"/>
              </w:rPr>
              <w:fldChar w:fldCharType="end"/>
            </w:r>
            <w:r w:rsidRPr="00C86F52">
              <w:rPr>
                <w:rFonts w:ascii="Verdana" w:hAnsi="Verdana"/>
                <w:color w:val="auto"/>
                <w:szCs w:val="18"/>
              </w:rPr>
              <w:t>c) Unemployed</w:t>
            </w:r>
          </w:p>
          <w:p w14:paraId="16B5E9EF" w14:textId="77777777" w:rsidR="005266F4" w:rsidRPr="00C86F52" w:rsidRDefault="005266F4" w:rsidP="00FE2861">
            <w:pPr>
              <w:pStyle w:val="Qsanswer"/>
              <w:spacing w:before="20" w:after="60"/>
              <w:ind w:left="312" w:right="0" w:hanging="284"/>
              <w:rPr>
                <w:rFonts w:ascii="Verdana" w:hAnsi="Verdana"/>
                <w:color w:val="auto"/>
                <w:szCs w:val="18"/>
              </w:rPr>
            </w:pPr>
            <w:r w:rsidRPr="00C86F52">
              <w:rPr>
                <w:rFonts w:ascii="Verdana" w:hAnsi="Verdana"/>
                <w:color w:val="auto"/>
                <w:szCs w:val="18"/>
              </w:rPr>
              <w:fldChar w:fldCharType="begin">
                <w:ffData>
                  <w:name w:val="Check115"/>
                  <w:enabled/>
                  <w:calcOnExit w:val="0"/>
                  <w:checkBox>
                    <w:sizeAuto/>
                    <w:default w:val="0"/>
                  </w:checkBox>
                </w:ffData>
              </w:fldChar>
            </w:r>
            <w:r w:rsidRPr="00C86F52">
              <w:rPr>
                <w:rFonts w:ascii="Verdana" w:hAnsi="Verdana"/>
                <w:color w:val="auto"/>
                <w:szCs w:val="18"/>
              </w:rPr>
              <w:instrText xml:space="preserve"> FORMCHECKBOX </w:instrText>
            </w:r>
            <w:r w:rsidRPr="00C86F52">
              <w:rPr>
                <w:rFonts w:ascii="Verdana" w:hAnsi="Verdana"/>
                <w:color w:val="auto"/>
                <w:szCs w:val="18"/>
              </w:rPr>
            </w:r>
            <w:r w:rsidRPr="00C86F52">
              <w:rPr>
                <w:rFonts w:ascii="Verdana" w:hAnsi="Verdana"/>
                <w:color w:val="auto"/>
                <w:szCs w:val="18"/>
              </w:rPr>
              <w:fldChar w:fldCharType="separate"/>
            </w:r>
            <w:r w:rsidRPr="00C86F52">
              <w:rPr>
                <w:rFonts w:ascii="Verdana" w:hAnsi="Verdana"/>
                <w:color w:val="auto"/>
                <w:szCs w:val="18"/>
              </w:rPr>
              <w:fldChar w:fldCharType="end"/>
            </w:r>
            <w:r w:rsidRPr="00C86F52">
              <w:rPr>
                <w:rFonts w:ascii="Verdana" w:hAnsi="Verdana"/>
                <w:color w:val="auto"/>
                <w:szCs w:val="18"/>
              </w:rPr>
              <w:t>d) In full-time education</w:t>
            </w:r>
          </w:p>
          <w:p w14:paraId="5BDC3E6E" w14:textId="77777777" w:rsidR="005266F4" w:rsidRPr="00C86F52" w:rsidRDefault="005266F4" w:rsidP="00FE2861">
            <w:pPr>
              <w:pStyle w:val="Qsanswer"/>
              <w:spacing w:before="20" w:after="60"/>
              <w:ind w:left="312" w:right="0" w:hanging="284"/>
              <w:rPr>
                <w:rFonts w:ascii="Verdana" w:hAnsi="Verdana"/>
                <w:szCs w:val="18"/>
              </w:rPr>
            </w:pPr>
            <w:r w:rsidRPr="00C86F52">
              <w:rPr>
                <w:rFonts w:ascii="Verdana" w:hAnsi="Verdana"/>
                <w:color w:val="auto"/>
                <w:szCs w:val="18"/>
              </w:rPr>
              <w:t>If c or d is ticked, please give details</w:t>
            </w:r>
          </w:p>
        </w:tc>
      </w:tr>
      <w:tr w:rsidR="001D2168" w:rsidRPr="00C86F52" w14:paraId="767E70E7" w14:textId="77777777" w:rsidTr="00FE2861">
        <w:trPr>
          <w:cantSplit/>
          <w:trHeight w:val="509"/>
        </w:trPr>
        <w:tc>
          <w:tcPr>
            <w:tcW w:w="3119" w:type="dxa"/>
            <w:tcBorders>
              <w:left w:val="nil"/>
              <w:bottom w:val="single" w:sz="12" w:space="0" w:color="C0C0C0"/>
              <w:right w:val="nil"/>
            </w:tcBorders>
            <w:shd w:val="clear" w:color="auto" w:fill="auto"/>
          </w:tcPr>
          <w:p w14:paraId="4B32787F" w14:textId="77777777" w:rsidR="005266F4" w:rsidRPr="00C86F52" w:rsidRDefault="005266F4" w:rsidP="00FE2861">
            <w:pPr>
              <w:spacing w:before="60" w:after="60"/>
              <w:rPr>
                <w:rFonts w:ascii="Verdana" w:hAnsi="Verdana"/>
                <w:sz w:val="18"/>
                <w:szCs w:val="18"/>
              </w:rPr>
            </w:pPr>
          </w:p>
        </w:tc>
        <w:tc>
          <w:tcPr>
            <w:tcW w:w="3972" w:type="dxa"/>
            <w:gridSpan w:val="4"/>
            <w:tcBorders>
              <w:left w:val="nil"/>
              <w:bottom w:val="single" w:sz="12" w:space="0" w:color="C0C0C0"/>
              <w:right w:val="nil"/>
            </w:tcBorders>
            <w:shd w:val="clear" w:color="auto" w:fill="auto"/>
          </w:tcPr>
          <w:p w14:paraId="6A458B48" w14:textId="77777777" w:rsidR="005266F4" w:rsidRPr="00C86F52" w:rsidRDefault="005266F4" w:rsidP="00FE2861">
            <w:pPr>
              <w:pStyle w:val="Qsanswer"/>
              <w:spacing w:before="60" w:after="60"/>
              <w:ind w:left="312" w:right="0" w:hanging="284"/>
              <w:rPr>
                <w:rFonts w:ascii="Verdana" w:hAnsi="Verdana"/>
                <w:color w:val="auto"/>
                <w:szCs w:val="18"/>
              </w:rPr>
            </w:pPr>
            <w:r w:rsidRPr="00C86F52">
              <w:rPr>
                <w:rFonts w:ascii="Verdana" w:hAnsi="Verdana"/>
                <w:color w:val="auto"/>
                <w:szCs w:val="18"/>
              </w:rPr>
              <w:fldChar w:fldCharType="begin">
                <w:ffData>
                  <w:name w:val="Text6"/>
                  <w:enabled/>
                  <w:calcOnExit w:val="0"/>
                  <w:textInput/>
                </w:ffData>
              </w:fldChar>
            </w:r>
            <w:r w:rsidRPr="00C86F52">
              <w:rPr>
                <w:rFonts w:ascii="Verdana" w:hAnsi="Verdana"/>
                <w:color w:val="auto"/>
                <w:szCs w:val="18"/>
              </w:rPr>
              <w:instrText xml:space="preserve"> FORMTEXT </w:instrText>
            </w:r>
            <w:r w:rsidRPr="00C86F52">
              <w:rPr>
                <w:rFonts w:ascii="Verdana" w:hAnsi="Verdana"/>
                <w:color w:val="auto"/>
                <w:szCs w:val="18"/>
              </w:rPr>
            </w:r>
            <w:r w:rsidRPr="00C86F52">
              <w:rPr>
                <w:rFonts w:ascii="Verdana" w:hAnsi="Verdana"/>
                <w:color w:val="auto"/>
                <w:szCs w:val="18"/>
              </w:rPr>
              <w:fldChar w:fldCharType="separate"/>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color w:val="auto"/>
                <w:szCs w:val="18"/>
              </w:rPr>
              <w:fldChar w:fldCharType="end"/>
            </w:r>
          </w:p>
          <w:p w14:paraId="08FD3F9F" w14:textId="77777777" w:rsidR="005266F4" w:rsidRPr="00C86F52" w:rsidRDefault="005266F4" w:rsidP="00FE2861">
            <w:pPr>
              <w:pStyle w:val="Qsanswer"/>
              <w:tabs>
                <w:tab w:val="left" w:pos="283"/>
                <w:tab w:val="left" w:pos="709"/>
              </w:tabs>
              <w:spacing w:before="60" w:after="0"/>
              <w:ind w:left="312" w:right="0" w:hanging="284"/>
              <w:rPr>
                <w:rFonts w:ascii="Verdana" w:hAnsi="Verdana"/>
                <w:color w:val="auto"/>
                <w:szCs w:val="18"/>
              </w:rPr>
            </w:pPr>
          </w:p>
        </w:tc>
      </w:tr>
      <w:tr w:rsidR="005266F4" w:rsidRPr="00C86F52" w14:paraId="7B76B8C8" w14:textId="77777777" w:rsidTr="00FE2861">
        <w:trPr>
          <w:cantSplit/>
        </w:trPr>
        <w:tc>
          <w:tcPr>
            <w:tcW w:w="3119" w:type="dxa"/>
            <w:shd w:val="clear" w:color="auto" w:fill="auto"/>
          </w:tcPr>
          <w:p w14:paraId="6BBE4C52" w14:textId="77777777" w:rsidR="005266F4" w:rsidRPr="00C86F52" w:rsidRDefault="005266F4" w:rsidP="00FE2861">
            <w:pPr>
              <w:spacing w:line="240" w:lineRule="auto"/>
              <w:rPr>
                <w:rFonts w:ascii="Verdana" w:hAnsi="Verdana"/>
                <w:sz w:val="18"/>
                <w:szCs w:val="18"/>
              </w:rPr>
            </w:pPr>
          </w:p>
        </w:tc>
        <w:tc>
          <w:tcPr>
            <w:tcW w:w="3972" w:type="dxa"/>
            <w:gridSpan w:val="4"/>
            <w:shd w:val="clear" w:color="auto" w:fill="auto"/>
          </w:tcPr>
          <w:p w14:paraId="7E82D01C" w14:textId="77777777" w:rsidR="005266F4" w:rsidRPr="00C86F52" w:rsidRDefault="005266F4" w:rsidP="00FE2861">
            <w:pPr>
              <w:pStyle w:val="Qsanswer"/>
              <w:tabs>
                <w:tab w:val="left" w:pos="283"/>
                <w:tab w:val="left" w:pos="709"/>
              </w:tabs>
              <w:spacing w:after="0" w:line="240" w:lineRule="auto"/>
              <w:ind w:left="0" w:right="0" w:hanging="284"/>
              <w:rPr>
                <w:rFonts w:ascii="Verdana" w:hAnsi="Verdana"/>
                <w:color w:val="auto"/>
                <w:szCs w:val="18"/>
              </w:rPr>
            </w:pPr>
          </w:p>
        </w:tc>
      </w:tr>
      <w:tr w:rsidR="005266F4" w:rsidRPr="00C86F52" w14:paraId="049B3749" w14:textId="77777777" w:rsidTr="00FE2861">
        <w:trPr>
          <w:cantSplit/>
          <w:trHeight w:val="566"/>
        </w:trPr>
        <w:tc>
          <w:tcPr>
            <w:tcW w:w="3119" w:type="dxa"/>
            <w:shd w:val="clear" w:color="auto" w:fill="auto"/>
          </w:tcPr>
          <w:p w14:paraId="149BBF2E" w14:textId="77777777" w:rsidR="005266F4" w:rsidRPr="00C86F52" w:rsidRDefault="005266F4" w:rsidP="00FE2861">
            <w:pPr>
              <w:spacing w:before="60" w:after="60"/>
              <w:rPr>
                <w:rFonts w:ascii="Verdana" w:hAnsi="Verdana"/>
                <w:sz w:val="18"/>
                <w:szCs w:val="18"/>
              </w:rPr>
            </w:pPr>
            <w:r w:rsidRPr="00C86F52">
              <w:rPr>
                <w:rFonts w:ascii="Verdana" w:hAnsi="Verdana"/>
                <w:sz w:val="18"/>
                <w:szCs w:val="18"/>
              </w:rPr>
              <w:t>Name of employer</w:t>
            </w:r>
          </w:p>
        </w:tc>
        <w:tc>
          <w:tcPr>
            <w:tcW w:w="3972" w:type="dxa"/>
            <w:gridSpan w:val="4"/>
            <w:tcBorders>
              <w:top w:val="single" w:sz="4" w:space="0" w:color="auto"/>
              <w:left w:val="single" w:sz="4" w:space="0" w:color="auto"/>
              <w:bottom w:val="single" w:sz="4" w:space="0" w:color="auto"/>
              <w:right w:val="single" w:sz="4" w:space="0" w:color="auto"/>
            </w:tcBorders>
            <w:shd w:val="clear" w:color="auto" w:fill="auto"/>
          </w:tcPr>
          <w:p w14:paraId="3601F831" w14:textId="77777777" w:rsidR="005266F4" w:rsidRPr="00C86F52" w:rsidRDefault="005266F4" w:rsidP="00FE2861">
            <w:pPr>
              <w:pStyle w:val="Qsanswer"/>
              <w:spacing w:before="60" w:after="60"/>
              <w:ind w:left="312" w:right="0" w:hanging="284"/>
              <w:rPr>
                <w:rFonts w:ascii="Verdana" w:hAnsi="Verdana"/>
                <w:color w:val="auto"/>
                <w:szCs w:val="18"/>
              </w:rPr>
            </w:pPr>
            <w:r w:rsidRPr="00C86F52">
              <w:rPr>
                <w:rFonts w:ascii="Verdana" w:hAnsi="Verdana"/>
                <w:color w:val="auto"/>
                <w:szCs w:val="18"/>
              </w:rPr>
              <w:fldChar w:fldCharType="begin">
                <w:ffData>
                  <w:name w:val="Text6"/>
                  <w:enabled/>
                  <w:calcOnExit w:val="0"/>
                  <w:textInput/>
                </w:ffData>
              </w:fldChar>
            </w:r>
            <w:r w:rsidRPr="00C86F52">
              <w:rPr>
                <w:rFonts w:ascii="Verdana" w:hAnsi="Verdana"/>
                <w:color w:val="auto"/>
                <w:szCs w:val="18"/>
              </w:rPr>
              <w:instrText xml:space="preserve"> FORMTEXT </w:instrText>
            </w:r>
            <w:r w:rsidRPr="00C86F52">
              <w:rPr>
                <w:rFonts w:ascii="Verdana" w:hAnsi="Verdana"/>
                <w:color w:val="auto"/>
                <w:szCs w:val="18"/>
              </w:rPr>
            </w:r>
            <w:r w:rsidRPr="00C86F52">
              <w:rPr>
                <w:rFonts w:ascii="Verdana" w:hAnsi="Verdana"/>
                <w:color w:val="auto"/>
                <w:szCs w:val="18"/>
              </w:rPr>
              <w:fldChar w:fldCharType="separate"/>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color w:val="auto"/>
                <w:szCs w:val="18"/>
              </w:rPr>
              <w:fldChar w:fldCharType="end"/>
            </w:r>
          </w:p>
        </w:tc>
      </w:tr>
      <w:tr w:rsidR="005266F4" w:rsidRPr="00C86F52" w14:paraId="78E10A1F" w14:textId="77777777" w:rsidTr="00FE2861">
        <w:trPr>
          <w:cantSplit/>
          <w:trHeight w:val="546"/>
        </w:trPr>
        <w:tc>
          <w:tcPr>
            <w:tcW w:w="3119" w:type="dxa"/>
            <w:shd w:val="clear" w:color="auto" w:fill="auto"/>
          </w:tcPr>
          <w:p w14:paraId="51A4A9EF" w14:textId="77777777" w:rsidR="005266F4" w:rsidRPr="00C86F52" w:rsidRDefault="005266F4" w:rsidP="00FE2861">
            <w:pPr>
              <w:spacing w:before="60" w:after="60"/>
              <w:rPr>
                <w:rFonts w:ascii="Verdana" w:hAnsi="Verdana"/>
                <w:sz w:val="18"/>
                <w:szCs w:val="18"/>
              </w:rPr>
            </w:pPr>
            <w:r w:rsidRPr="00C86F52">
              <w:rPr>
                <w:rFonts w:ascii="Verdana" w:hAnsi="Verdana"/>
                <w:sz w:val="18"/>
                <w:szCs w:val="18"/>
              </w:rPr>
              <w:t>Last known address of employer</w:t>
            </w:r>
          </w:p>
        </w:tc>
        <w:tc>
          <w:tcPr>
            <w:tcW w:w="3972" w:type="dxa"/>
            <w:gridSpan w:val="4"/>
            <w:tcBorders>
              <w:top w:val="single" w:sz="4" w:space="0" w:color="auto"/>
              <w:left w:val="single" w:sz="4" w:space="0" w:color="auto"/>
              <w:bottom w:val="single" w:sz="4" w:space="0" w:color="auto"/>
              <w:right w:val="single" w:sz="4" w:space="0" w:color="auto"/>
            </w:tcBorders>
            <w:shd w:val="clear" w:color="auto" w:fill="auto"/>
          </w:tcPr>
          <w:p w14:paraId="35181B6E" w14:textId="77777777" w:rsidR="005266F4" w:rsidRPr="00C86F52" w:rsidRDefault="005266F4" w:rsidP="00FE2861">
            <w:pPr>
              <w:pStyle w:val="Qsanswer"/>
              <w:spacing w:before="60" w:after="60"/>
              <w:ind w:left="312" w:right="0" w:hanging="284"/>
              <w:rPr>
                <w:rFonts w:ascii="Verdana" w:hAnsi="Verdana"/>
                <w:color w:val="auto"/>
                <w:szCs w:val="18"/>
              </w:rPr>
            </w:pPr>
            <w:r w:rsidRPr="00C86F52">
              <w:rPr>
                <w:rFonts w:ascii="Verdana" w:hAnsi="Verdana"/>
                <w:color w:val="auto"/>
                <w:szCs w:val="18"/>
              </w:rPr>
              <w:fldChar w:fldCharType="begin">
                <w:ffData>
                  <w:name w:val="Text6"/>
                  <w:enabled/>
                  <w:calcOnExit w:val="0"/>
                  <w:textInput/>
                </w:ffData>
              </w:fldChar>
            </w:r>
            <w:r w:rsidRPr="00C86F52">
              <w:rPr>
                <w:rFonts w:ascii="Verdana" w:hAnsi="Verdana"/>
                <w:color w:val="auto"/>
                <w:szCs w:val="18"/>
              </w:rPr>
              <w:instrText xml:space="preserve"> FORMTEXT </w:instrText>
            </w:r>
            <w:r w:rsidRPr="00C86F52">
              <w:rPr>
                <w:rFonts w:ascii="Verdana" w:hAnsi="Verdana"/>
                <w:color w:val="auto"/>
                <w:szCs w:val="18"/>
              </w:rPr>
            </w:r>
            <w:r w:rsidRPr="00C86F52">
              <w:rPr>
                <w:rFonts w:ascii="Verdana" w:hAnsi="Verdana"/>
                <w:color w:val="auto"/>
                <w:szCs w:val="18"/>
              </w:rPr>
              <w:fldChar w:fldCharType="separate"/>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color w:val="auto"/>
                <w:szCs w:val="18"/>
              </w:rPr>
              <w:fldChar w:fldCharType="end"/>
            </w:r>
          </w:p>
        </w:tc>
      </w:tr>
      <w:tr w:rsidR="005266F4" w:rsidRPr="00C86F52" w14:paraId="7230533C" w14:textId="77777777" w:rsidTr="00FE2861">
        <w:trPr>
          <w:cantSplit/>
        </w:trPr>
        <w:tc>
          <w:tcPr>
            <w:tcW w:w="3119" w:type="dxa"/>
            <w:shd w:val="clear" w:color="auto" w:fill="auto"/>
          </w:tcPr>
          <w:p w14:paraId="6C4E4C2F" w14:textId="77777777" w:rsidR="005266F4" w:rsidRPr="00C86F52" w:rsidRDefault="005266F4" w:rsidP="00FE2861">
            <w:pPr>
              <w:spacing w:before="60" w:after="60"/>
              <w:rPr>
                <w:rFonts w:ascii="Verdana" w:hAnsi="Verdana"/>
                <w:sz w:val="18"/>
                <w:szCs w:val="18"/>
              </w:rPr>
            </w:pPr>
            <w:r w:rsidRPr="00C86F52">
              <w:rPr>
                <w:rFonts w:ascii="Verdana" w:hAnsi="Verdana"/>
                <w:sz w:val="18"/>
                <w:szCs w:val="18"/>
              </w:rPr>
              <w:t>Previous/other names of employer</w:t>
            </w:r>
          </w:p>
        </w:tc>
        <w:tc>
          <w:tcPr>
            <w:tcW w:w="3972" w:type="dxa"/>
            <w:gridSpan w:val="4"/>
            <w:tcBorders>
              <w:top w:val="single" w:sz="4" w:space="0" w:color="auto"/>
              <w:left w:val="single" w:sz="4" w:space="0" w:color="auto"/>
              <w:bottom w:val="single" w:sz="4" w:space="0" w:color="auto"/>
              <w:right w:val="single" w:sz="4" w:space="0" w:color="auto"/>
            </w:tcBorders>
            <w:shd w:val="clear" w:color="auto" w:fill="auto"/>
          </w:tcPr>
          <w:p w14:paraId="12CD89E8" w14:textId="77777777" w:rsidR="005266F4" w:rsidRPr="00C86F52" w:rsidRDefault="005266F4" w:rsidP="00FE2861">
            <w:pPr>
              <w:pStyle w:val="Qsanswer"/>
              <w:spacing w:before="60" w:after="60"/>
              <w:ind w:left="312" w:right="0" w:hanging="284"/>
              <w:rPr>
                <w:rFonts w:ascii="Verdana" w:hAnsi="Verdana"/>
                <w:color w:val="auto"/>
                <w:szCs w:val="18"/>
              </w:rPr>
            </w:pPr>
            <w:r w:rsidRPr="00C86F52">
              <w:rPr>
                <w:rFonts w:ascii="Verdana" w:hAnsi="Verdana"/>
                <w:color w:val="auto"/>
                <w:szCs w:val="18"/>
              </w:rPr>
              <w:fldChar w:fldCharType="begin">
                <w:ffData>
                  <w:name w:val=""/>
                  <w:enabled/>
                  <w:calcOnExit w:val="0"/>
                  <w:textInput/>
                </w:ffData>
              </w:fldChar>
            </w:r>
            <w:r w:rsidRPr="00C86F52">
              <w:rPr>
                <w:rFonts w:ascii="Verdana" w:hAnsi="Verdana"/>
                <w:color w:val="auto"/>
                <w:szCs w:val="18"/>
              </w:rPr>
              <w:instrText xml:space="preserve"> FORMTEXT </w:instrText>
            </w:r>
            <w:r w:rsidRPr="00C86F52">
              <w:rPr>
                <w:rFonts w:ascii="Verdana" w:hAnsi="Verdana"/>
                <w:color w:val="auto"/>
                <w:szCs w:val="18"/>
              </w:rPr>
            </w:r>
            <w:r w:rsidRPr="00C86F52">
              <w:rPr>
                <w:rFonts w:ascii="Verdana" w:hAnsi="Verdana"/>
                <w:color w:val="auto"/>
                <w:szCs w:val="18"/>
              </w:rPr>
              <w:fldChar w:fldCharType="separate"/>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color w:val="auto"/>
                <w:szCs w:val="18"/>
              </w:rPr>
              <w:fldChar w:fldCharType="end"/>
            </w:r>
          </w:p>
        </w:tc>
      </w:tr>
      <w:tr w:rsidR="005266F4" w:rsidRPr="00C86F52" w14:paraId="49EFB7F6" w14:textId="77777777" w:rsidTr="00FE2861">
        <w:trPr>
          <w:cantSplit/>
        </w:trPr>
        <w:tc>
          <w:tcPr>
            <w:tcW w:w="3119" w:type="dxa"/>
            <w:tcBorders>
              <w:top w:val="nil"/>
              <w:left w:val="nil"/>
              <w:bottom w:val="single" w:sz="12" w:space="0" w:color="C0C0C0"/>
              <w:right w:val="nil"/>
            </w:tcBorders>
            <w:shd w:val="clear" w:color="auto" w:fill="auto"/>
          </w:tcPr>
          <w:p w14:paraId="42F6095A" w14:textId="77777777" w:rsidR="005266F4" w:rsidRPr="00C86F52" w:rsidRDefault="005266F4" w:rsidP="00FE2861">
            <w:pPr>
              <w:spacing w:line="240" w:lineRule="auto"/>
              <w:rPr>
                <w:rFonts w:ascii="Verdana" w:hAnsi="Verdana"/>
                <w:sz w:val="18"/>
                <w:szCs w:val="18"/>
              </w:rPr>
            </w:pPr>
          </w:p>
        </w:tc>
        <w:tc>
          <w:tcPr>
            <w:tcW w:w="3972" w:type="dxa"/>
            <w:gridSpan w:val="4"/>
            <w:tcBorders>
              <w:top w:val="nil"/>
              <w:left w:val="nil"/>
              <w:bottom w:val="single" w:sz="12" w:space="0" w:color="C0C0C0"/>
              <w:right w:val="nil"/>
            </w:tcBorders>
            <w:shd w:val="clear" w:color="auto" w:fill="auto"/>
          </w:tcPr>
          <w:p w14:paraId="73D1928A" w14:textId="77777777" w:rsidR="005266F4" w:rsidRPr="00C86F52" w:rsidRDefault="005266F4" w:rsidP="00FE2861">
            <w:pPr>
              <w:pStyle w:val="Qsanswer"/>
              <w:spacing w:after="0" w:line="240" w:lineRule="auto"/>
              <w:ind w:left="0" w:right="0" w:hanging="284"/>
              <w:rPr>
                <w:rFonts w:ascii="Verdana" w:hAnsi="Verdana"/>
                <w:szCs w:val="18"/>
              </w:rPr>
            </w:pPr>
          </w:p>
        </w:tc>
      </w:tr>
      <w:tr w:rsidR="005266F4" w:rsidRPr="00C86F52" w14:paraId="52D0480C" w14:textId="77777777" w:rsidTr="00FE2861">
        <w:trPr>
          <w:cantSplit/>
        </w:trPr>
        <w:tc>
          <w:tcPr>
            <w:tcW w:w="3119" w:type="dxa"/>
            <w:shd w:val="clear" w:color="auto" w:fill="auto"/>
          </w:tcPr>
          <w:p w14:paraId="0C712DB7" w14:textId="77777777" w:rsidR="005266F4" w:rsidRPr="00C86F52" w:rsidRDefault="005266F4" w:rsidP="00FE2861">
            <w:pPr>
              <w:spacing w:line="240" w:lineRule="auto"/>
              <w:rPr>
                <w:rFonts w:ascii="Verdana" w:hAnsi="Verdana"/>
                <w:sz w:val="18"/>
                <w:szCs w:val="18"/>
              </w:rPr>
            </w:pPr>
          </w:p>
        </w:tc>
        <w:tc>
          <w:tcPr>
            <w:tcW w:w="3972" w:type="dxa"/>
            <w:gridSpan w:val="4"/>
            <w:shd w:val="clear" w:color="auto" w:fill="auto"/>
          </w:tcPr>
          <w:p w14:paraId="6CF374AF" w14:textId="77777777" w:rsidR="005266F4" w:rsidRPr="00C86F52" w:rsidRDefault="005266F4" w:rsidP="00FE2861">
            <w:pPr>
              <w:pStyle w:val="Qsanswer"/>
              <w:tabs>
                <w:tab w:val="left" w:pos="283"/>
                <w:tab w:val="left" w:pos="709"/>
              </w:tabs>
              <w:spacing w:after="0" w:line="240" w:lineRule="auto"/>
              <w:ind w:left="0" w:right="0" w:hanging="284"/>
              <w:rPr>
                <w:rFonts w:ascii="Verdana" w:hAnsi="Verdana"/>
                <w:color w:val="auto"/>
                <w:szCs w:val="18"/>
              </w:rPr>
            </w:pPr>
          </w:p>
        </w:tc>
      </w:tr>
      <w:tr w:rsidR="005266F4" w:rsidRPr="00C86F52" w14:paraId="0E5B1794" w14:textId="77777777" w:rsidTr="00FE2861">
        <w:trPr>
          <w:cantSplit/>
          <w:trHeight w:val="397"/>
        </w:trPr>
        <w:tc>
          <w:tcPr>
            <w:tcW w:w="3119" w:type="dxa"/>
            <w:shd w:val="clear" w:color="auto" w:fill="auto"/>
          </w:tcPr>
          <w:p w14:paraId="1B68D28C" w14:textId="77777777" w:rsidR="005266F4" w:rsidRPr="00C86F52" w:rsidRDefault="005266F4" w:rsidP="00FE2861">
            <w:pPr>
              <w:spacing w:before="60" w:after="60"/>
              <w:rPr>
                <w:rFonts w:ascii="Verdana" w:hAnsi="Verdana"/>
                <w:sz w:val="18"/>
                <w:szCs w:val="18"/>
              </w:rPr>
            </w:pPr>
            <w:r w:rsidRPr="00C86F52">
              <w:rPr>
                <w:rFonts w:ascii="Verdana" w:hAnsi="Verdana"/>
                <w:sz w:val="18"/>
                <w:szCs w:val="18"/>
              </w:rPr>
              <w:t>Nature of business</w:t>
            </w:r>
          </w:p>
        </w:tc>
        <w:tc>
          <w:tcPr>
            <w:tcW w:w="3972" w:type="dxa"/>
            <w:gridSpan w:val="4"/>
            <w:tcBorders>
              <w:top w:val="single" w:sz="4" w:space="0" w:color="auto"/>
              <w:left w:val="single" w:sz="4" w:space="0" w:color="auto"/>
              <w:bottom w:val="single" w:sz="4" w:space="0" w:color="auto"/>
              <w:right w:val="single" w:sz="4" w:space="0" w:color="auto"/>
            </w:tcBorders>
            <w:shd w:val="clear" w:color="auto" w:fill="auto"/>
          </w:tcPr>
          <w:p w14:paraId="1F6204B3" w14:textId="77777777" w:rsidR="005266F4" w:rsidRPr="00C86F52" w:rsidRDefault="005266F4" w:rsidP="00FE2861">
            <w:pPr>
              <w:pStyle w:val="Qsanswer"/>
              <w:spacing w:before="60" w:after="60"/>
              <w:ind w:left="312" w:right="0" w:hanging="284"/>
              <w:rPr>
                <w:rFonts w:ascii="Verdana" w:hAnsi="Verdana"/>
                <w:color w:val="auto"/>
                <w:szCs w:val="18"/>
              </w:rPr>
            </w:pPr>
            <w:r w:rsidRPr="00C86F52">
              <w:rPr>
                <w:rFonts w:ascii="Verdana" w:hAnsi="Verdana"/>
                <w:color w:val="auto"/>
                <w:szCs w:val="18"/>
              </w:rPr>
              <w:fldChar w:fldCharType="begin">
                <w:ffData>
                  <w:name w:val="Text6"/>
                  <w:enabled/>
                  <w:calcOnExit w:val="0"/>
                  <w:textInput/>
                </w:ffData>
              </w:fldChar>
            </w:r>
            <w:r w:rsidRPr="00C86F52">
              <w:rPr>
                <w:rFonts w:ascii="Verdana" w:hAnsi="Verdana"/>
                <w:color w:val="auto"/>
                <w:szCs w:val="18"/>
              </w:rPr>
              <w:instrText xml:space="preserve"> FORMTEXT </w:instrText>
            </w:r>
            <w:r w:rsidRPr="00C86F52">
              <w:rPr>
                <w:rFonts w:ascii="Verdana" w:hAnsi="Verdana"/>
                <w:color w:val="auto"/>
                <w:szCs w:val="18"/>
              </w:rPr>
            </w:r>
            <w:r w:rsidRPr="00C86F52">
              <w:rPr>
                <w:rFonts w:ascii="Verdana" w:hAnsi="Verdana"/>
                <w:color w:val="auto"/>
                <w:szCs w:val="18"/>
              </w:rPr>
              <w:fldChar w:fldCharType="separate"/>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color w:val="auto"/>
                <w:szCs w:val="18"/>
              </w:rPr>
              <w:fldChar w:fldCharType="end"/>
            </w:r>
          </w:p>
        </w:tc>
      </w:tr>
      <w:tr w:rsidR="005266F4" w:rsidRPr="00C86F52" w14:paraId="35A576CB" w14:textId="77777777" w:rsidTr="00FE2861">
        <w:trPr>
          <w:cantSplit/>
        </w:trPr>
        <w:tc>
          <w:tcPr>
            <w:tcW w:w="3119" w:type="dxa"/>
            <w:tcBorders>
              <w:top w:val="nil"/>
              <w:left w:val="nil"/>
              <w:bottom w:val="single" w:sz="12" w:space="0" w:color="C0C0C0"/>
              <w:right w:val="nil"/>
            </w:tcBorders>
            <w:shd w:val="clear" w:color="auto" w:fill="auto"/>
          </w:tcPr>
          <w:p w14:paraId="57A4465B" w14:textId="77777777" w:rsidR="005266F4" w:rsidRPr="00C86F52" w:rsidRDefault="005266F4" w:rsidP="00FE2861">
            <w:pPr>
              <w:spacing w:line="240" w:lineRule="auto"/>
              <w:rPr>
                <w:rFonts w:ascii="Verdana" w:hAnsi="Verdana"/>
                <w:sz w:val="18"/>
                <w:szCs w:val="18"/>
              </w:rPr>
            </w:pPr>
          </w:p>
        </w:tc>
        <w:tc>
          <w:tcPr>
            <w:tcW w:w="3972" w:type="dxa"/>
            <w:gridSpan w:val="4"/>
            <w:tcBorders>
              <w:top w:val="nil"/>
              <w:left w:val="nil"/>
              <w:bottom w:val="single" w:sz="12" w:space="0" w:color="C0C0C0"/>
              <w:right w:val="nil"/>
            </w:tcBorders>
            <w:shd w:val="clear" w:color="auto" w:fill="auto"/>
          </w:tcPr>
          <w:p w14:paraId="542BF6BC" w14:textId="77777777" w:rsidR="005266F4" w:rsidRPr="00C86F52" w:rsidRDefault="005266F4" w:rsidP="00FE2861">
            <w:pPr>
              <w:pStyle w:val="Qsanswer"/>
              <w:spacing w:after="0" w:line="240" w:lineRule="auto"/>
              <w:ind w:left="0" w:right="0" w:hanging="284"/>
              <w:rPr>
                <w:rFonts w:ascii="Verdana" w:hAnsi="Verdana"/>
                <w:szCs w:val="18"/>
              </w:rPr>
            </w:pPr>
          </w:p>
        </w:tc>
      </w:tr>
      <w:tr w:rsidR="005266F4" w:rsidRPr="00C86F52" w14:paraId="47F69F27" w14:textId="77777777" w:rsidTr="00FE2861">
        <w:trPr>
          <w:cantSplit/>
        </w:trPr>
        <w:tc>
          <w:tcPr>
            <w:tcW w:w="3119" w:type="dxa"/>
            <w:tcBorders>
              <w:top w:val="single" w:sz="12" w:space="0" w:color="C0C0C0"/>
              <w:left w:val="nil"/>
              <w:right w:val="nil"/>
            </w:tcBorders>
            <w:shd w:val="clear" w:color="auto" w:fill="auto"/>
          </w:tcPr>
          <w:p w14:paraId="27CB2430" w14:textId="77777777" w:rsidR="005266F4" w:rsidRPr="00C86F52" w:rsidRDefault="005266F4" w:rsidP="00FE2861">
            <w:pPr>
              <w:spacing w:before="60" w:after="60"/>
              <w:rPr>
                <w:rFonts w:ascii="Verdana" w:hAnsi="Verdana"/>
                <w:sz w:val="18"/>
                <w:szCs w:val="18"/>
              </w:rPr>
            </w:pPr>
            <w:r w:rsidRPr="00C86F52">
              <w:rPr>
                <w:rFonts w:ascii="Verdana" w:hAnsi="Verdana"/>
                <w:sz w:val="18"/>
                <w:szCs w:val="18"/>
              </w:rPr>
              <w:t>Is/was employer regulated by a regulatory body?</w:t>
            </w:r>
          </w:p>
        </w:tc>
        <w:tc>
          <w:tcPr>
            <w:tcW w:w="3972" w:type="dxa"/>
            <w:gridSpan w:val="4"/>
            <w:tcBorders>
              <w:top w:val="single" w:sz="12" w:space="0" w:color="C0C0C0"/>
              <w:left w:val="nil"/>
              <w:bottom w:val="nil"/>
              <w:right w:val="nil"/>
            </w:tcBorders>
            <w:shd w:val="clear" w:color="auto" w:fill="auto"/>
          </w:tcPr>
          <w:p w14:paraId="37380221" w14:textId="77777777" w:rsidR="005266F4" w:rsidRPr="00C86F52" w:rsidRDefault="005266F4" w:rsidP="00FE2861">
            <w:pPr>
              <w:pStyle w:val="Qsanswer"/>
              <w:tabs>
                <w:tab w:val="left" w:pos="283"/>
                <w:tab w:val="left" w:pos="709"/>
              </w:tabs>
              <w:spacing w:before="60" w:after="0"/>
              <w:ind w:left="708" w:right="0" w:hanging="680"/>
              <w:rPr>
                <w:rFonts w:ascii="Verdana" w:hAnsi="Verdana"/>
                <w:color w:val="auto"/>
                <w:szCs w:val="18"/>
              </w:rPr>
            </w:pPr>
            <w:r w:rsidRPr="00C86F52">
              <w:rPr>
                <w:rFonts w:ascii="Verdana" w:hAnsi="Verdana"/>
                <w:color w:val="auto"/>
                <w:szCs w:val="18"/>
              </w:rPr>
              <w:fldChar w:fldCharType="begin">
                <w:ffData>
                  <w:name w:val="Check114"/>
                  <w:enabled/>
                  <w:calcOnExit w:val="0"/>
                  <w:checkBox>
                    <w:sizeAuto/>
                    <w:default w:val="0"/>
                  </w:checkBox>
                </w:ffData>
              </w:fldChar>
            </w:r>
            <w:r w:rsidRPr="00C86F52">
              <w:rPr>
                <w:rFonts w:ascii="Verdana" w:hAnsi="Verdana"/>
                <w:color w:val="auto"/>
                <w:szCs w:val="18"/>
              </w:rPr>
              <w:instrText xml:space="preserve"> FORMCHECKBOX </w:instrText>
            </w:r>
            <w:r w:rsidRPr="00C86F52">
              <w:rPr>
                <w:rFonts w:ascii="Verdana" w:hAnsi="Verdana"/>
                <w:szCs w:val="18"/>
              </w:rPr>
            </w:r>
            <w:r w:rsidRPr="00C86F52">
              <w:rPr>
                <w:rFonts w:ascii="Verdana" w:hAnsi="Verdana"/>
                <w:szCs w:val="18"/>
              </w:rPr>
              <w:fldChar w:fldCharType="separate"/>
            </w:r>
            <w:r w:rsidRPr="00C86F52">
              <w:rPr>
                <w:rFonts w:ascii="Verdana" w:hAnsi="Verdana"/>
                <w:szCs w:val="18"/>
              </w:rPr>
              <w:fldChar w:fldCharType="end"/>
            </w:r>
            <w:r w:rsidRPr="00C86F52">
              <w:rPr>
                <w:rFonts w:ascii="Verdana" w:hAnsi="Verdana"/>
                <w:color w:val="auto"/>
                <w:szCs w:val="18"/>
              </w:rPr>
              <w:tab/>
              <w:t>No</w:t>
            </w:r>
          </w:p>
          <w:p w14:paraId="7AB68AC5" w14:textId="77777777" w:rsidR="005266F4" w:rsidRPr="00C86F52" w:rsidRDefault="005266F4" w:rsidP="00FE2861">
            <w:pPr>
              <w:pStyle w:val="Qsanswer"/>
              <w:tabs>
                <w:tab w:val="left" w:pos="283"/>
                <w:tab w:val="left" w:pos="709"/>
              </w:tabs>
              <w:spacing w:before="20" w:after="20"/>
              <w:ind w:left="680" w:right="0" w:hanging="652"/>
              <w:rPr>
                <w:rFonts w:ascii="Verdana" w:hAnsi="Verdana"/>
                <w:color w:val="auto"/>
                <w:szCs w:val="18"/>
              </w:rPr>
            </w:pPr>
            <w:r w:rsidRPr="00C86F52">
              <w:rPr>
                <w:rFonts w:ascii="Verdana" w:hAnsi="Verdana"/>
                <w:color w:val="auto"/>
                <w:szCs w:val="18"/>
              </w:rPr>
              <w:fldChar w:fldCharType="begin">
                <w:ffData>
                  <w:name w:val="Check115"/>
                  <w:enabled/>
                  <w:calcOnExit w:val="0"/>
                  <w:checkBox>
                    <w:sizeAuto/>
                    <w:default w:val="0"/>
                  </w:checkBox>
                </w:ffData>
              </w:fldChar>
            </w:r>
            <w:r w:rsidRPr="00C86F52">
              <w:rPr>
                <w:rFonts w:ascii="Verdana" w:hAnsi="Verdana"/>
                <w:color w:val="auto"/>
                <w:szCs w:val="18"/>
              </w:rPr>
              <w:instrText xml:space="preserve"> FORMCHECKBOX </w:instrText>
            </w:r>
            <w:r w:rsidRPr="00C86F52">
              <w:rPr>
                <w:rFonts w:ascii="Verdana" w:hAnsi="Verdana"/>
                <w:szCs w:val="18"/>
              </w:rPr>
            </w:r>
            <w:r w:rsidRPr="00C86F52">
              <w:rPr>
                <w:rFonts w:ascii="Verdana" w:hAnsi="Verdana"/>
                <w:szCs w:val="18"/>
              </w:rPr>
              <w:fldChar w:fldCharType="separate"/>
            </w:r>
            <w:r w:rsidRPr="00C86F52">
              <w:rPr>
                <w:rFonts w:ascii="Verdana" w:hAnsi="Verdana"/>
                <w:szCs w:val="18"/>
              </w:rPr>
              <w:fldChar w:fldCharType="end"/>
            </w:r>
            <w:r w:rsidRPr="00C86F52">
              <w:rPr>
                <w:rFonts w:ascii="Verdana" w:hAnsi="Verdana"/>
                <w:color w:val="auto"/>
                <w:szCs w:val="18"/>
              </w:rPr>
              <w:tab/>
              <w:t>Yes</w:t>
            </w:r>
            <w:r w:rsidRPr="00C86F52">
              <w:rPr>
                <w:rFonts w:ascii="Verdana" w:hAnsi="Verdana"/>
                <w:szCs w:val="18"/>
              </w:rPr>
              <w:sym w:font="Webdings" w:char="F034"/>
            </w:r>
            <w:r w:rsidRPr="00C86F52">
              <w:rPr>
                <w:rFonts w:ascii="Verdana" w:hAnsi="Verdana"/>
                <w:szCs w:val="18"/>
              </w:rPr>
              <w:t xml:space="preserve"> </w:t>
            </w:r>
            <w:r w:rsidRPr="00C86F52">
              <w:rPr>
                <w:rFonts w:ascii="Verdana" w:hAnsi="Verdana"/>
                <w:color w:val="auto"/>
                <w:szCs w:val="18"/>
              </w:rPr>
              <w:t xml:space="preserve">Please give the name of the </w:t>
            </w:r>
            <w:r w:rsidRPr="00C86F52">
              <w:rPr>
                <w:rFonts w:ascii="Verdana" w:hAnsi="Verdana"/>
                <w:color w:val="auto"/>
                <w:szCs w:val="18"/>
              </w:rPr>
              <w:br/>
              <w:t>regulatory body</w:t>
            </w:r>
          </w:p>
        </w:tc>
      </w:tr>
      <w:tr w:rsidR="005266F4" w:rsidRPr="00C86F52" w14:paraId="7712CA2B" w14:textId="77777777" w:rsidTr="00FE2861">
        <w:trPr>
          <w:cantSplit/>
          <w:trHeight w:val="397"/>
        </w:trPr>
        <w:tc>
          <w:tcPr>
            <w:tcW w:w="3119" w:type="dxa"/>
            <w:shd w:val="clear" w:color="auto" w:fill="auto"/>
          </w:tcPr>
          <w:p w14:paraId="5B44711C" w14:textId="77777777" w:rsidR="005266F4" w:rsidRPr="00C86F52" w:rsidRDefault="005266F4" w:rsidP="00FE2861">
            <w:pPr>
              <w:spacing w:before="60" w:after="60"/>
              <w:rPr>
                <w:rFonts w:ascii="Verdana" w:hAnsi="Verdana"/>
                <w:sz w:val="18"/>
                <w:szCs w:val="18"/>
              </w:rPr>
            </w:pPr>
          </w:p>
        </w:tc>
        <w:tc>
          <w:tcPr>
            <w:tcW w:w="23" w:type="dxa"/>
            <w:tcBorders>
              <w:right w:val="single" w:sz="2" w:space="0" w:color="auto"/>
            </w:tcBorders>
            <w:shd w:val="clear" w:color="auto" w:fill="auto"/>
          </w:tcPr>
          <w:p w14:paraId="6BB4261F" w14:textId="77777777" w:rsidR="005266F4" w:rsidRPr="00C86F52" w:rsidRDefault="005266F4" w:rsidP="00FE2861">
            <w:pPr>
              <w:pStyle w:val="Qsanswer"/>
              <w:spacing w:before="60" w:after="60"/>
              <w:ind w:right="0"/>
              <w:rPr>
                <w:rFonts w:ascii="Verdana" w:hAnsi="Verdana"/>
                <w:color w:val="auto"/>
                <w:szCs w:val="18"/>
              </w:rPr>
            </w:pPr>
          </w:p>
        </w:tc>
        <w:tc>
          <w:tcPr>
            <w:tcW w:w="3949" w:type="dxa"/>
            <w:gridSpan w:val="3"/>
            <w:tcBorders>
              <w:top w:val="single" w:sz="2" w:space="0" w:color="auto"/>
              <w:left w:val="single" w:sz="2" w:space="0" w:color="auto"/>
              <w:bottom w:val="single" w:sz="2" w:space="0" w:color="auto"/>
              <w:right w:val="single" w:sz="2" w:space="0" w:color="auto"/>
            </w:tcBorders>
            <w:shd w:val="clear" w:color="auto" w:fill="auto"/>
          </w:tcPr>
          <w:p w14:paraId="79276320" w14:textId="77777777" w:rsidR="005266F4" w:rsidRPr="00C86F52" w:rsidRDefault="005266F4" w:rsidP="00FE2861">
            <w:pPr>
              <w:pStyle w:val="Qsanswer"/>
              <w:spacing w:before="60" w:after="60"/>
              <w:ind w:right="0"/>
              <w:rPr>
                <w:rFonts w:ascii="Verdana" w:hAnsi="Verdana"/>
                <w:color w:val="auto"/>
                <w:szCs w:val="18"/>
              </w:rPr>
            </w:pPr>
            <w:r w:rsidRPr="00C86F52">
              <w:rPr>
                <w:rFonts w:ascii="Verdana" w:hAnsi="Verdana"/>
                <w:color w:val="auto"/>
                <w:szCs w:val="18"/>
              </w:rPr>
              <w:fldChar w:fldCharType="begin">
                <w:ffData>
                  <w:name w:val=""/>
                  <w:enabled/>
                  <w:calcOnExit w:val="0"/>
                  <w:textInput/>
                </w:ffData>
              </w:fldChar>
            </w:r>
            <w:r w:rsidRPr="00C86F52">
              <w:rPr>
                <w:rFonts w:ascii="Verdana" w:hAnsi="Verdana"/>
                <w:color w:val="auto"/>
                <w:szCs w:val="18"/>
              </w:rPr>
              <w:instrText xml:space="preserve"> FORMTEXT </w:instrText>
            </w:r>
            <w:r w:rsidRPr="00C86F52">
              <w:rPr>
                <w:rFonts w:ascii="Verdana" w:hAnsi="Verdana"/>
                <w:color w:val="auto"/>
                <w:szCs w:val="18"/>
              </w:rPr>
            </w:r>
            <w:r w:rsidRPr="00C86F52">
              <w:rPr>
                <w:rFonts w:ascii="Verdana" w:hAnsi="Verdana"/>
                <w:color w:val="auto"/>
                <w:szCs w:val="18"/>
              </w:rPr>
              <w:fldChar w:fldCharType="separate"/>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color w:val="auto"/>
                <w:szCs w:val="18"/>
              </w:rPr>
              <w:fldChar w:fldCharType="end"/>
            </w:r>
          </w:p>
        </w:tc>
      </w:tr>
      <w:tr w:rsidR="005266F4" w:rsidRPr="00C86F52" w14:paraId="07FCA761" w14:textId="77777777" w:rsidTr="00FE2861">
        <w:trPr>
          <w:cantSplit/>
        </w:trPr>
        <w:tc>
          <w:tcPr>
            <w:tcW w:w="3119" w:type="dxa"/>
            <w:tcBorders>
              <w:bottom w:val="single" w:sz="12" w:space="0" w:color="BFBFBF"/>
            </w:tcBorders>
            <w:shd w:val="clear" w:color="auto" w:fill="auto"/>
          </w:tcPr>
          <w:p w14:paraId="26E2C417" w14:textId="77777777" w:rsidR="005266F4" w:rsidRPr="00C86F52" w:rsidRDefault="005266F4" w:rsidP="00FE2861">
            <w:pPr>
              <w:spacing w:line="240" w:lineRule="auto"/>
              <w:rPr>
                <w:rFonts w:ascii="Verdana" w:hAnsi="Verdana"/>
                <w:sz w:val="18"/>
                <w:szCs w:val="18"/>
              </w:rPr>
            </w:pPr>
          </w:p>
        </w:tc>
        <w:tc>
          <w:tcPr>
            <w:tcW w:w="3972" w:type="dxa"/>
            <w:gridSpan w:val="4"/>
            <w:tcBorders>
              <w:top w:val="single" w:sz="2" w:space="0" w:color="auto"/>
              <w:bottom w:val="single" w:sz="12" w:space="0" w:color="BFBFBF"/>
            </w:tcBorders>
            <w:shd w:val="clear" w:color="auto" w:fill="auto"/>
          </w:tcPr>
          <w:p w14:paraId="6489728E" w14:textId="77777777" w:rsidR="005266F4" w:rsidRPr="00C86F52" w:rsidRDefault="005266F4" w:rsidP="00FE2861">
            <w:pPr>
              <w:pStyle w:val="Qsanswer"/>
              <w:tabs>
                <w:tab w:val="left" w:pos="283"/>
                <w:tab w:val="left" w:pos="709"/>
              </w:tabs>
              <w:spacing w:after="0" w:line="240" w:lineRule="auto"/>
              <w:ind w:left="0" w:right="0" w:hanging="284"/>
              <w:rPr>
                <w:rFonts w:ascii="Verdana" w:hAnsi="Verdana"/>
                <w:color w:val="auto"/>
                <w:szCs w:val="18"/>
              </w:rPr>
            </w:pPr>
          </w:p>
        </w:tc>
      </w:tr>
      <w:tr w:rsidR="005266F4" w:rsidRPr="00C86F52" w14:paraId="2010F85E" w14:textId="77777777" w:rsidTr="00FE2861">
        <w:trPr>
          <w:cantSplit/>
        </w:trPr>
        <w:tc>
          <w:tcPr>
            <w:tcW w:w="3119" w:type="dxa"/>
            <w:tcBorders>
              <w:top w:val="single" w:sz="12" w:space="0" w:color="BFBFBF"/>
            </w:tcBorders>
            <w:shd w:val="clear" w:color="auto" w:fill="auto"/>
          </w:tcPr>
          <w:p w14:paraId="02ADD609" w14:textId="77777777" w:rsidR="005266F4" w:rsidRPr="00C86F52" w:rsidRDefault="005266F4" w:rsidP="00FE2861">
            <w:pPr>
              <w:spacing w:line="240" w:lineRule="auto"/>
              <w:rPr>
                <w:rFonts w:ascii="Verdana" w:hAnsi="Verdana"/>
                <w:b/>
                <w:sz w:val="18"/>
                <w:szCs w:val="18"/>
              </w:rPr>
            </w:pPr>
          </w:p>
        </w:tc>
        <w:tc>
          <w:tcPr>
            <w:tcW w:w="3972" w:type="dxa"/>
            <w:gridSpan w:val="4"/>
            <w:shd w:val="clear" w:color="auto" w:fill="auto"/>
          </w:tcPr>
          <w:p w14:paraId="61F8C7AC" w14:textId="77777777" w:rsidR="005266F4" w:rsidRPr="00C86F52" w:rsidRDefault="005266F4" w:rsidP="00FE2861">
            <w:pPr>
              <w:pStyle w:val="Qsanswer"/>
              <w:tabs>
                <w:tab w:val="left" w:pos="283"/>
                <w:tab w:val="left" w:pos="709"/>
              </w:tabs>
              <w:spacing w:after="0" w:line="240" w:lineRule="auto"/>
              <w:ind w:left="0" w:right="0" w:hanging="284"/>
              <w:rPr>
                <w:rFonts w:ascii="Verdana" w:hAnsi="Verdana"/>
                <w:b/>
                <w:color w:val="auto"/>
                <w:szCs w:val="18"/>
              </w:rPr>
            </w:pPr>
          </w:p>
        </w:tc>
      </w:tr>
      <w:tr w:rsidR="005266F4" w:rsidRPr="00C86F52" w14:paraId="04132BF1" w14:textId="77777777" w:rsidTr="00FE2861">
        <w:trPr>
          <w:cantSplit/>
          <w:trHeight w:val="397"/>
        </w:trPr>
        <w:tc>
          <w:tcPr>
            <w:tcW w:w="3119" w:type="dxa"/>
            <w:shd w:val="clear" w:color="auto" w:fill="auto"/>
          </w:tcPr>
          <w:p w14:paraId="4614E153" w14:textId="77777777" w:rsidR="005266F4" w:rsidRPr="00C86F52" w:rsidRDefault="005266F4" w:rsidP="00FE2861">
            <w:pPr>
              <w:spacing w:before="60" w:after="60"/>
              <w:rPr>
                <w:rFonts w:ascii="Verdana" w:hAnsi="Verdana"/>
                <w:sz w:val="18"/>
                <w:szCs w:val="18"/>
              </w:rPr>
            </w:pPr>
            <w:r w:rsidRPr="00C86F52">
              <w:rPr>
                <w:rFonts w:ascii="Verdana" w:hAnsi="Verdana"/>
                <w:sz w:val="18"/>
                <w:szCs w:val="18"/>
              </w:rPr>
              <w:t>Position held</w:t>
            </w:r>
          </w:p>
        </w:tc>
        <w:tc>
          <w:tcPr>
            <w:tcW w:w="3972" w:type="dxa"/>
            <w:gridSpan w:val="4"/>
            <w:tcBorders>
              <w:top w:val="single" w:sz="4" w:space="0" w:color="auto"/>
              <w:left w:val="single" w:sz="4" w:space="0" w:color="auto"/>
              <w:bottom w:val="single" w:sz="4" w:space="0" w:color="auto"/>
              <w:right w:val="single" w:sz="4" w:space="0" w:color="auto"/>
            </w:tcBorders>
            <w:shd w:val="clear" w:color="auto" w:fill="auto"/>
          </w:tcPr>
          <w:p w14:paraId="2A150951" w14:textId="77777777" w:rsidR="005266F4" w:rsidRPr="00C86F52" w:rsidRDefault="005266F4" w:rsidP="00FE2861">
            <w:pPr>
              <w:pStyle w:val="Qsanswer"/>
              <w:spacing w:before="60" w:after="60"/>
              <w:ind w:left="312" w:right="0" w:hanging="284"/>
              <w:rPr>
                <w:rFonts w:ascii="Verdana" w:hAnsi="Verdana"/>
                <w:color w:val="auto"/>
                <w:szCs w:val="18"/>
              </w:rPr>
            </w:pPr>
            <w:r w:rsidRPr="00C86F52">
              <w:rPr>
                <w:rFonts w:ascii="Verdana" w:hAnsi="Verdana"/>
                <w:color w:val="auto"/>
                <w:szCs w:val="18"/>
              </w:rPr>
              <w:fldChar w:fldCharType="begin">
                <w:ffData>
                  <w:name w:val="Text6"/>
                  <w:enabled/>
                  <w:calcOnExit w:val="0"/>
                  <w:textInput/>
                </w:ffData>
              </w:fldChar>
            </w:r>
            <w:r w:rsidRPr="00C86F52">
              <w:rPr>
                <w:rFonts w:ascii="Verdana" w:hAnsi="Verdana"/>
                <w:color w:val="auto"/>
                <w:szCs w:val="18"/>
              </w:rPr>
              <w:instrText xml:space="preserve"> FORMTEXT </w:instrText>
            </w:r>
            <w:r w:rsidRPr="00C86F52">
              <w:rPr>
                <w:rFonts w:ascii="Verdana" w:hAnsi="Verdana"/>
                <w:color w:val="auto"/>
                <w:szCs w:val="18"/>
              </w:rPr>
            </w:r>
            <w:r w:rsidRPr="00C86F52">
              <w:rPr>
                <w:rFonts w:ascii="Verdana" w:hAnsi="Verdana"/>
                <w:color w:val="auto"/>
                <w:szCs w:val="18"/>
              </w:rPr>
              <w:fldChar w:fldCharType="separate"/>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color w:val="auto"/>
                <w:szCs w:val="18"/>
              </w:rPr>
              <w:fldChar w:fldCharType="end"/>
            </w:r>
          </w:p>
        </w:tc>
      </w:tr>
      <w:tr w:rsidR="005266F4" w:rsidRPr="00C86F52" w14:paraId="6D894A94" w14:textId="77777777" w:rsidTr="00FE2861">
        <w:trPr>
          <w:cantSplit/>
        </w:trPr>
        <w:tc>
          <w:tcPr>
            <w:tcW w:w="3119" w:type="dxa"/>
            <w:tcBorders>
              <w:top w:val="nil"/>
              <w:left w:val="nil"/>
              <w:bottom w:val="single" w:sz="12" w:space="0" w:color="C0C0C0"/>
              <w:right w:val="nil"/>
            </w:tcBorders>
            <w:shd w:val="clear" w:color="auto" w:fill="auto"/>
          </w:tcPr>
          <w:p w14:paraId="6E8962E9" w14:textId="77777777" w:rsidR="005266F4" w:rsidRPr="00C86F52" w:rsidRDefault="005266F4" w:rsidP="00FE2861">
            <w:pPr>
              <w:spacing w:line="240" w:lineRule="auto"/>
              <w:rPr>
                <w:rFonts w:ascii="Verdana" w:hAnsi="Verdana"/>
                <w:sz w:val="18"/>
                <w:szCs w:val="18"/>
              </w:rPr>
            </w:pPr>
          </w:p>
        </w:tc>
        <w:tc>
          <w:tcPr>
            <w:tcW w:w="3972" w:type="dxa"/>
            <w:gridSpan w:val="4"/>
            <w:tcBorders>
              <w:top w:val="nil"/>
              <w:left w:val="nil"/>
              <w:bottom w:val="single" w:sz="12" w:space="0" w:color="C0C0C0"/>
              <w:right w:val="nil"/>
            </w:tcBorders>
            <w:shd w:val="clear" w:color="auto" w:fill="auto"/>
          </w:tcPr>
          <w:p w14:paraId="27A484D9" w14:textId="77777777" w:rsidR="005266F4" w:rsidRPr="00C86F52" w:rsidRDefault="005266F4" w:rsidP="00FE2861">
            <w:pPr>
              <w:pStyle w:val="Qsanswer"/>
              <w:spacing w:after="0" w:line="240" w:lineRule="auto"/>
              <w:ind w:left="0" w:right="0" w:hanging="284"/>
              <w:rPr>
                <w:rFonts w:ascii="Verdana" w:hAnsi="Verdana"/>
                <w:color w:val="auto"/>
                <w:szCs w:val="18"/>
              </w:rPr>
            </w:pPr>
          </w:p>
        </w:tc>
      </w:tr>
      <w:tr w:rsidR="005266F4" w:rsidRPr="00C86F52" w14:paraId="120A22CE" w14:textId="77777777" w:rsidTr="00FE2861">
        <w:trPr>
          <w:cantSplit/>
        </w:trPr>
        <w:tc>
          <w:tcPr>
            <w:tcW w:w="3119" w:type="dxa"/>
            <w:shd w:val="clear" w:color="auto" w:fill="auto"/>
          </w:tcPr>
          <w:p w14:paraId="46FEF020" w14:textId="77777777" w:rsidR="005266F4" w:rsidRPr="00C86F52" w:rsidRDefault="005266F4" w:rsidP="00FE2861">
            <w:pPr>
              <w:spacing w:line="240" w:lineRule="auto"/>
              <w:rPr>
                <w:rFonts w:ascii="Verdana" w:hAnsi="Verdana"/>
                <w:b/>
                <w:sz w:val="18"/>
                <w:szCs w:val="18"/>
              </w:rPr>
            </w:pPr>
          </w:p>
        </w:tc>
        <w:tc>
          <w:tcPr>
            <w:tcW w:w="3972" w:type="dxa"/>
            <w:gridSpan w:val="4"/>
            <w:shd w:val="clear" w:color="auto" w:fill="auto"/>
          </w:tcPr>
          <w:p w14:paraId="3D4EC5E1" w14:textId="77777777" w:rsidR="005266F4" w:rsidRPr="00C86F52" w:rsidRDefault="005266F4" w:rsidP="00FE2861">
            <w:pPr>
              <w:pStyle w:val="Qsanswer"/>
              <w:tabs>
                <w:tab w:val="left" w:pos="283"/>
                <w:tab w:val="left" w:pos="709"/>
              </w:tabs>
              <w:spacing w:after="0" w:line="240" w:lineRule="auto"/>
              <w:ind w:left="0" w:right="0" w:hanging="284"/>
              <w:rPr>
                <w:rFonts w:ascii="Verdana" w:hAnsi="Verdana"/>
                <w:b/>
                <w:color w:val="auto"/>
                <w:szCs w:val="18"/>
              </w:rPr>
            </w:pPr>
          </w:p>
        </w:tc>
      </w:tr>
      <w:tr w:rsidR="005266F4" w:rsidRPr="00C86F52" w14:paraId="1544791A" w14:textId="77777777" w:rsidTr="00FE2861">
        <w:trPr>
          <w:cantSplit/>
          <w:trHeight w:val="397"/>
        </w:trPr>
        <w:tc>
          <w:tcPr>
            <w:tcW w:w="3119" w:type="dxa"/>
            <w:shd w:val="clear" w:color="auto" w:fill="auto"/>
          </w:tcPr>
          <w:p w14:paraId="29E5F90D" w14:textId="77777777" w:rsidR="005266F4" w:rsidRPr="00C86F52" w:rsidRDefault="005266F4" w:rsidP="00FE2861">
            <w:pPr>
              <w:spacing w:before="60" w:after="60"/>
              <w:rPr>
                <w:rFonts w:ascii="Verdana" w:hAnsi="Verdana"/>
                <w:sz w:val="18"/>
                <w:szCs w:val="18"/>
              </w:rPr>
            </w:pPr>
            <w:r w:rsidRPr="00C86F52">
              <w:rPr>
                <w:rFonts w:ascii="Verdana" w:hAnsi="Verdana"/>
                <w:sz w:val="18"/>
                <w:szCs w:val="18"/>
              </w:rPr>
              <w:t>Responsibilities</w:t>
            </w:r>
          </w:p>
        </w:tc>
        <w:tc>
          <w:tcPr>
            <w:tcW w:w="3972" w:type="dxa"/>
            <w:gridSpan w:val="4"/>
            <w:tcBorders>
              <w:top w:val="single" w:sz="4" w:space="0" w:color="auto"/>
              <w:left w:val="single" w:sz="4" w:space="0" w:color="auto"/>
              <w:bottom w:val="single" w:sz="4" w:space="0" w:color="auto"/>
              <w:right w:val="single" w:sz="4" w:space="0" w:color="auto"/>
            </w:tcBorders>
            <w:shd w:val="clear" w:color="auto" w:fill="auto"/>
          </w:tcPr>
          <w:p w14:paraId="769034BF" w14:textId="77777777" w:rsidR="005266F4" w:rsidRPr="00C86F52" w:rsidRDefault="005266F4" w:rsidP="00FE2861">
            <w:pPr>
              <w:pStyle w:val="Qsanswer"/>
              <w:spacing w:before="60" w:after="60"/>
              <w:ind w:left="312" w:right="0" w:hanging="284"/>
              <w:rPr>
                <w:rFonts w:ascii="Verdana" w:hAnsi="Verdana"/>
                <w:color w:val="auto"/>
                <w:szCs w:val="18"/>
              </w:rPr>
            </w:pPr>
            <w:r w:rsidRPr="00C86F52">
              <w:rPr>
                <w:rFonts w:ascii="Verdana" w:hAnsi="Verdana"/>
                <w:color w:val="auto"/>
                <w:szCs w:val="18"/>
              </w:rPr>
              <w:fldChar w:fldCharType="begin">
                <w:ffData>
                  <w:name w:val="Text6"/>
                  <w:enabled/>
                  <w:calcOnExit w:val="0"/>
                  <w:textInput/>
                </w:ffData>
              </w:fldChar>
            </w:r>
            <w:r w:rsidRPr="00C86F52">
              <w:rPr>
                <w:rFonts w:ascii="Verdana" w:hAnsi="Verdana"/>
                <w:color w:val="auto"/>
                <w:szCs w:val="18"/>
              </w:rPr>
              <w:instrText xml:space="preserve"> FORMTEXT </w:instrText>
            </w:r>
            <w:r w:rsidRPr="00C86F52">
              <w:rPr>
                <w:rFonts w:ascii="Verdana" w:hAnsi="Verdana"/>
                <w:color w:val="auto"/>
                <w:szCs w:val="18"/>
              </w:rPr>
            </w:r>
            <w:r w:rsidRPr="00C86F52">
              <w:rPr>
                <w:rFonts w:ascii="Verdana" w:hAnsi="Verdana"/>
                <w:color w:val="auto"/>
                <w:szCs w:val="18"/>
              </w:rPr>
              <w:fldChar w:fldCharType="separate"/>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color w:val="auto"/>
                <w:szCs w:val="18"/>
              </w:rPr>
              <w:fldChar w:fldCharType="end"/>
            </w:r>
          </w:p>
        </w:tc>
      </w:tr>
      <w:tr w:rsidR="005266F4" w:rsidRPr="00C86F52" w14:paraId="71515333" w14:textId="77777777" w:rsidTr="00FE2861">
        <w:trPr>
          <w:cantSplit/>
        </w:trPr>
        <w:tc>
          <w:tcPr>
            <w:tcW w:w="3119" w:type="dxa"/>
            <w:tcBorders>
              <w:top w:val="nil"/>
              <w:left w:val="nil"/>
              <w:bottom w:val="single" w:sz="12" w:space="0" w:color="C0C0C0"/>
              <w:right w:val="nil"/>
            </w:tcBorders>
            <w:shd w:val="clear" w:color="auto" w:fill="auto"/>
          </w:tcPr>
          <w:p w14:paraId="7EE69BB4" w14:textId="77777777" w:rsidR="005266F4" w:rsidRPr="00C86F52" w:rsidRDefault="005266F4" w:rsidP="00FE2861">
            <w:pPr>
              <w:spacing w:line="240" w:lineRule="auto"/>
              <w:rPr>
                <w:rFonts w:ascii="Verdana" w:hAnsi="Verdana"/>
                <w:sz w:val="18"/>
                <w:szCs w:val="18"/>
              </w:rPr>
            </w:pPr>
          </w:p>
        </w:tc>
        <w:tc>
          <w:tcPr>
            <w:tcW w:w="3972" w:type="dxa"/>
            <w:gridSpan w:val="4"/>
            <w:tcBorders>
              <w:top w:val="nil"/>
              <w:left w:val="nil"/>
              <w:bottom w:val="single" w:sz="12" w:space="0" w:color="C0C0C0"/>
              <w:right w:val="nil"/>
            </w:tcBorders>
            <w:shd w:val="clear" w:color="auto" w:fill="auto"/>
          </w:tcPr>
          <w:p w14:paraId="6FF0509C" w14:textId="77777777" w:rsidR="005266F4" w:rsidRPr="00C86F52" w:rsidRDefault="005266F4" w:rsidP="00FE2861">
            <w:pPr>
              <w:pStyle w:val="Qsanswer"/>
              <w:spacing w:after="0" w:line="240" w:lineRule="auto"/>
              <w:ind w:left="0" w:right="0" w:hanging="284"/>
              <w:rPr>
                <w:rFonts w:ascii="Verdana" w:hAnsi="Verdana"/>
                <w:szCs w:val="18"/>
              </w:rPr>
            </w:pPr>
          </w:p>
        </w:tc>
      </w:tr>
      <w:tr w:rsidR="005266F4" w:rsidRPr="00C86F52" w14:paraId="09D0A972" w14:textId="77777777" w:rsidTr="00FE2861">
        <w:trPr>
          <w:cantSplit/>
        </w:trPr>
        <w:tc>
          <w:tcPr>
            <w:tcW w:w="3119" w:type="dxa"/>
            <w:shd w:val="clear" w:color="auto" w:fill="auto"/>
          </w:tcPr>
          <w:p w14:paraId="57F1C655" w14:textId="77777777" w:rsidR="005266F4" w:rsidRPr="00C86F52" w:rsidRDefault="005266F4" w:rsidP="00FE2861">
            <w:pPr>
              <w:spacing w:line="240" w:lineRule="auto"/>
              <w:rPr>
                <w:rFonts w:ascii="Verdana" w:hAnsi="Verdana"/>
                <w:sz w:val="18"/>
                <w:szCs w:val="18"/>
              </w:rPr>
            </w:pPr>
          </w:p>
        </w:tc>
        <w:tc>
          <w:tcPr>
            <w:tcW w:w="3972" w:type="dxa"/>
            <w:gridSpan w:val="4"/>
            <w:shd w:val="clear" w:color="auto" w:fill="auto"/>
          </w:tcPr>
          <w:p w14:paraId="71529FFD" w14:textId="77777777" w:rsidR="005266F4" w:rsidRPr="00C86F52" w:rsidRDefault="005266F4" w:rsidP="00FE2861">
            <w:pPr>
              <w:pStyle w:val="Qsanswer"/>
              <w:tabs>
                <w:tab w:val="left" w:pos="283"/>
                <w:tab w:val="left" w:pos="709"/>
              </w:tabs>
              <w:spacing w:after="0" w:line="240" w:lineRule="auto"/>
              <w:ind w:left="0" w:right="0" w:hanging="284"/>
              <w:rPr>
                <w:rFonts w:ascii="Verdana" w:hAnsi="Verdana"/>
                <w:color w:val="auto"/>
                <w:szCs w:val="18"/>
              </w:rPr>
            </w:pPr>
          </w:p>
        </w:tc>
      </w:tr>
      <w:tr w:rsidR="005266F4" w:rsidRPr="00C86F52" w14:paraId="5457BF03" w14:textId="77777777" w:rsidTr="00FE2861">
        <w:trPr>
          <w:cantSplit/>
        </w:trPr>
        <w:tc>
          <w:tcPr>
            <w:tcW w:w="3119" w:type="dxa"/>
            <w:shd w:val="clear" w:color="auto" w:fill="auto"/>
          </w:tcPr>
          <w:p w14:paraId="250129B2" w14:textId="77777777" w:rsidR="005266F4" w:rsidRPr="00C86F52" w:rsidRDefault="005266F4" w:rsidP="00FE2861">
            <w:pPr>
              <w:spacing w:line="240" w:lineRule="auto"/>
              <w:rPr>
                <w:rFonts w:ascii="Verdana" w:hAnsi="Verdana"/>
                <w:sz w:val="18"/>
                <w:szCs w:val="18"/>
              </w:rPr>
            </w:pPr>
          </w:p>
        </w:tc>
        <w:tc>
          <w:tcPr>
            <w:tcW w:w="3972" w:type="dxa"/>
            <w:gridSpan w:val="4"/>
            <w:shd w:val="clear" w:color="auto" w:fill="auto"/>
          </w:tcPr>
          <w:p w14:paraId="38A95CBE" w14:textId="77777777" w:rsidR="005266F4" w:rsidRPr="00C86F52" w:rsidRDefault="005266F4" w:rsidP="00FE2861">
            <w:pPr>
              <w:pStyle w:val="Qsanswer"/>
              <w:tabs>
                <w:tab w:val="left" w:pos="283"/>
                <w:tab w:val="left" w:pos="709"/>
              </w:tabs>
              <w:spacing w:after="0" w:line="240" w:lineRule="auto"/>
              <w:ind w:left="0" w:right="0" w:hanging="284"/>
              <w:rPr>
                <w:rFonts w:ascii="Verdana" w:hAnsi="Verdana"/>
                <w:color w:val="auto"/>
                <w:szCs w:val="18"/>
              </w:rPr>
            </w:pPr>
          </w:p>
        </w:tc>
      </w:tr>
    </w:tbl>
    <w:p w14:paraId="4547B5B3" w14:textId="77777777" w:rsidR="005266F4" w:rsidRDefault="005266F4" w:rsidP="005266F4">
      <w:pPr>
        <w:pStyle w:val="Qsheading1"/>
        <w:rPr>
          <w:rFonts w:ascii="Book Antiqua" w:hAnsi="Book Antiqua"/>
          <w:sz w:val="24"/>
          <w:szCs w:val="24"/>
        </w:rPr>
      </w:pPr>
    </w:p>
    <w:p w14:paraId="6B12652C" w14:textId="144CE2BF" w:rsidR="005266F4" w:rsidRPr="00C86F52" w:rsidRDefault="005266F4" w:rsidP="00C86F52">
      <w:pPr>
        <w:pStyle w:val="Question"/>
        <w:ind w:firstLine="0"/>
        <w:rPr>
          <w:rFonts w:ascii="Verdana" w:hAnsi="Verdana"/>
          <w:b/>
        </w:rPr>
      </w:pPr>
      <w:r>
        <w:rPr>
          <w:rFonts w:ascii="Book Antiqua" w:hAnsi="Book Antiqua"/>
          <w:sz w:val="24"/>
          <w:szCs w:val="24"/>
        </w:rPr>
        <w:br w:type="page"/>
      </w:r>
      <w:r w:rsidRPr="00C86F52">
        <w:rPr>
          <w:rFonts w:ascii="Verdana" w:hAnsi="Verdana"/>
          <w:b/>
        </w:rPr>
        <w:lastRenderedPageBreak/>
        <w:t>Employment details (2)</w:t>
      </w:r>
    </w:p>
    <w:p w14:paraId="3BC03E53" w14:textId="77777777" w:rsidR="005266F4" w:rsidRPr="00E7417D" w:rsidRDefault="005266F4" w:rsidP="005266F4">
      <w:pPr>
        <w:pStyle w:val="QuestionChar"/>
        <w:rPr>
          <w:rFonts w:ascii="Verdana" w:hAnsi="Verdana"/>
          <w:b/>
        </w:rPr>
      </w:pPr>
    </w:p>
    <w:tbl>
      <w:tblPr>
        <w:tblW w:w="0" w:type="auto"/>
        <w:tblLayout w:type="fixed"/>
        <w:tblCellMar>
          <w:left w:w="0" w:type="dxa"/>
          <w:right w:w="0" w:type="dxa"/>
        </w:tblCellMar>
        <w:tblLook w:val="0000" w:firstRow="0" w:lastRow="0" w:firstColumn="0" w:lastColumn="0" w:noHBand="0" w:noVBand="0"/>
      </w:tblPr>
      <w:tblGrid>
        <w:gridCol w:w="3119"/>
        <w:gridCol w:w="23"/>
        <w:gridCol w:w="689"/>
        <w:gridCol w:w="992"/>
        <w:gridCol w:w="709"/>
        <w:gridCol w:w="1559"/>
      </w:tblGrid>
      <w:tr w:rsidR="005266F4" w:rsidRPr="00C86F52" w14:paraId="4AFF8FEB" w14:textId="77777777" w:rsidTr="00FE2861">
        <w:trPr>
          <w:cantSplit/>
        </w:trPr>
        <w:tc>
          <w:tcPr>
            <w:tcW w:w="3119" w:type="dxa"/>
            <w:shd w:val="pct25" w:color="auto" w:fill="FFFFFF"/>
          </w:tcPr>
          <w:p w14:paraId="5923BB03" w14:textId="77777777" w:rsidR="005266F4" w:rsidRPr="00C86F52" w:rsidRDefault="005266F4" w:rsidP="00FE2861">
            <w:pPr>
              <w:spacing w:before="60" w:after="40"/>
              <w:ind w:hanging="28"/>
              <w:rPr>
                <w:rFonts w:ascii="Verdana" w:hAnsi="Verdana"/>
                <w:b/>
                <w:sz w:val="18"/>
                <w:szCs w:val="18"/>
              </w:rPr>
            </w:pPr>
            <w:r w:rsidRPr="00C86F52">
              <w:rPr>
                <w:rFonts w:ascii="Verdana" w:hAnsi="Verdana"/>
                <w:b/>
                <w:sz w:val="18"/>
                <w:szCs w:val="18"/>
              </w:rPr>
              <w:t>Previous position</w:t>
            </w:r>
          </w:p>
        </w:tc>
        <w:tc>
          <w:tcPr>
            <w:tcW w:w="3969" w:type="dxa"/>
            <w:gridSpan w:val="5"/>
            <w:shd w:val="pct25" w:color="auto" w:fill="FFFFFF"/>
          </w:tcPr>
          <w:p w14:paraId="4ACA3928" w14:textId="77777777" w:rsidR="005266F4" w:rsidRPr="00C86F52" w:rsidRDefault="005266F4" w:rsidP="00FE2861">
            <w:pPr>
              <w:spacing w:before="60" w:after="40"/>
              <w:rPr>
                <w:rFonts w:ascii="Verdana" w:hAnsi="Verdana"/>
                <w:b/>
                <w:sz w:val="18"/>
                <w:szCs w:val="18"/>
              </w:rPr>
            </w:pPr>
          </w:p>
        </w:tc>
      </w:tr>
      <w:tr w:rsidR="005266F4" w:rsidRPr="00C86F52" w14:paraId="5D0CDD59" w14:textId="77777777" w:rsidTr="00FE2861">
        <w:trPr>
          <w:cantSplit/>
        </w:trPr>
        <w:tc>
          <w:tcPr>
            <w:tcW w:w="3119" w:type="dxa"/>
            <w:shd w:val="clear" w:color="auto" w:fill="auto"/>
            <w:vAlign w:val="center"/>
          </w:tcPr>
          <w:p w14:paraId="494102C9" w14:textId="77777777" w:rsidR="005266F4" w:rsidRPr="00C86F52" w:rsidRDefault="005266F4" w:rsidP="00FE2861">
            <w:pPr>
              <w:spacing w:line="40" w:lineRule="exact"/>
              <w:rPr>
                <w:rFonts w:ascii="Verdana" w:hAnsi="Verdana"/>
                <w:sz w:val="18"/>
                <w:szCs w:val="18"/>
              </w:rPr>
            </w:pPr>
          </w:p>
        </w:tc>
        <w:tc>
          <w:tcPr>
            <w:tcW w:w="3969" w:type="dxa"/>
            <w:gridSpan w:val="5"/>
            <w:shd w:val="clear" w:color="auto" w:fill="auto"/>
            <w:vAlign w:val="center"/>
          </w:tcPr>
          <w:p w14:paraId="5E14BFBF" w14:textId="77777777" w:rsidR="005266F4" w:rsidRPr="00C86F52" w:rsidRDefault="005266F4" w:rsidP="00FE2861">
            <w:pPr>
              <w:spacing w:line="40" w:lineRule="exact"/>
              <w:rPr>
                <w:rFonts w:ascii="Verdana" w:hAnsi="Verdana"/>
                <w:sz w:val="18"/>
                <w:szCs w:val="18"/>
              </w:rPr>
            </w:pPr>
          </w:p>
        </w:tc>
      </w:tr>
      <w:tr w:rsidR="005266F4" w:rsidRPr="00C86F52" w14:paraId="1B685A4D" w14:textId="77777777" w:rsidTr="00FE2861">
        <w:trPr>
          <w:cantSplit/>
        </w:trPr>
        <w:tc>
          <w:tcPr>
            <w:tcW w:w="3119" w:type="dxa"/>
            <w:shd w:val="clear" w:color="auto" w:fill="auto"/>
          </w:tcPr>
          <w:p w14:paraId="51948CCD" w14:textId="77777777" w:rsidR="005266F4" w:rsidRPr="00C86F52" w:rsidRDefault="005266F4" w:rsidP="00FE2861">
            <w:pPr>
              <w:spacing w:before="60" w:after="60"/>
              <w:rPr>
                <w:rFonts w:ascii="Verdana" w:hAnsi="Verdana"/>
                <w:sz w:val="18"/>
                <w:szCs w:val="18"/>
              </w:rPr>
            </w:pPr>
            <w:r w:rsidRPr="00C86F52">
              <w:rPr>
                <w:rFonts w:ascii="Verdana" w:hAnsi="Verdana"/>
                <w:sz w:val="18"/>
                <w:szCs w:val="18"/>
              </w:rPr>
              <w:t>Period</w:t>
            </w:r>
            <w:r w:rsidRPr="00C86F52">
              <w:rPr>
                <w:rFonts w:ascii="Verdana" w:hAnsi="Verdana"/>
                <w:sz w:val="18"/>
                <w:szCs w:val="18"/>
              </w:rPr>
              <w:tab/>
              <w:t>From</w:t>
            </w:r>
          </w:p>
        </w:tc>
        <w:tc>
          <w:tcPr>
            <w:tcW w:w="1701" w:type="dxa"/>
            <w:gridSpan w:val="3"/>
            <w:tcBorders>
              <w:top w:val="single" w:sz="4" w:space="0" w:color="auto"/>
              <w:left w:val="single" w:sz="4" w:space="0" w:color="auto"/>
              <w:bottom w:val="single" w:sz="4" w:space="0" w:color="auto"/>
              <w:right w:val="single" w:sz="4" w:space="0" w:color="auto"/>
            </w:tcBorders>
            <w:shd w:val="clear" w:color="auto" w:fill="auto"/>
          </w:tcPr>
          <w:p w14:paraId="4AEA7CC6" w14:textId="77777777" w:rsidR="005266F4" w:rsidRPr="00C86F52" w:rsidRDefault="005266F4" w:rsidP="00FE2861">
            <w:pPr>
              <w:spacing w:before="60" w:after="60"/>
              <w:rPr>
                <w:rFonts w:ascii="Verdana" w:hAnsi="Verdana"/>
                <w:color w:val="808080"/>
                <w:sz w:val="18"/>
                <w:szCs w:val="18"/>
              </w:rPr>
            </w:pPr>
            <w:r w:rsidRPr="00C86F52">
              <w:rPr>
                <w:rFonts w:ascii="Verdana" w:hAnsi="Verdana"/>
                <w:color w:val="808080"/>
                <w:sz w:val="18"/>
                <w:szCs w:val="18"/>
              </w:rPr>
              <w:fldChar w:fldCharType="begin">
                <w:ffData>
                  <w:name w:val=""/>
                  <w:enabled/>
                  <w:calcOnExit w:val="0"/>
                  <w:textInput>
                    <w:default w:val="mm/yy"/>
                  </w:textInput>
                </w:ffData>
              </w:fldChar>
            </w:r>
            <w:r w:rsidRPr="00C86F52">
              <w:rPr>
                <w:rFonts w:ascii="Verdana" w:hAnsi="Verdana"/>
                <w:color w:val="808080"/>
                <w:sz w:val="18"/>
                <w:szCs w:val="18"/>
              </w:rPr>
              <w:instrText xml:space="preserve"> FORMTEXT </w:instrText>
            </w:r>
            <w:r w:rsidRPr="00C86F52">
              <w:rPr>
                <w:rFonts w:ascii="Verdana" w:hAnsi="Verdana"/>
                <w:color w:val="808080"/>
                <w:sz w:val="18"/>
                <w:szCs w:val="18"/>
              </w:rPr>
            </w:r>
            <w:r w:rsidRPr="00C86F52">
              <w:rPr>
                <w:rFonts w:ascii="Verdana" w:hAnsi="Verdana"/>
                <w:color w:val="808080"/>
                <w:sz w:val="18"/>
                <w:szCs w:val="18"/>
              </w:rPr>
              <w:fldChar w:fldCharType="separate"/>
            </w:r>
            <w:r w:rsidRPr="00C86F52">
              <w:rPr>
                <w:rFonts w:ascii="Verdana" w:hAnsi="Verdana"/>
                <w:noProof/>
                <w:color w:val="808080"/>
                <w:sz w:val="18"/>
                <w:szCs w:val="18"/>
              </w:rPr>
              <w:t>mm/yy</w:t>
            </w:r>
            <w:r w:rsidRPr="00C86F52">
              <w:rPr>
                <w:rFonts w:ascii="Verdana" w:hAnsi="Verdana"/>
                <w:color w:val="808080"/>
                <w:sz w:val="18"/>
                <w:szCs w:val="18"/>
              </w:rPr>
              <w:fldChar w:fldCharType="end"/>
            </w:r>
          </w:p>
        </w:tc>
        <w:tc>
          <w:tcPr>
            <w:tcW w:w="709" w:type="dxa"/>
            <w:shd w:val="clear" w:color="auto" w:fill="auto"/>
          </w:tcPr>
          <w:p w14:paraId="20C18BC7" w14:textId="77777777" w:rsidR="005266F4" w:rsidRPr="00C86F52" w:rsidRDefault="005266F4" w:rsidP="00FE2861">
            <w:pPr>
              <w:spacing w:before="60" w:after="60"/>
              <w:ind w:left="340"/>
              <w:rPr>
                <w:rFonts w:ascii="Verdana" w:hAnsi="Verdana"/>
                <w:sz w:val="18"/>
                <w:szCs w:val="18"/>
              </w:rPr>
            </w:pPr>
            <w:r w:rsidRPr="00C86F52">
              <w:rPr>
                <w:rFonts w:ascii="Verdana" w:hAnsi="Verdana"/>
                <w:sz w:val="18"/>
                <w:szCs w:val="18"/>
              </w:rPr>
              <w:t>To</w:t>
            </w:r>
          </w:p>
        </w:tc>
        <w:tc>
          <w:tcPr>
            <w:tcW w:w="1559" w:type="dxa"/>
            <w:tcBorders>
              <w:top w:val="single" w:sz="4" w:space="0" w:color="auto"/>
              <w:left w:val="single" w:sz="4" w:space="0" w:color="auto"/>
              <w:bottom w:val="single" w:sz="4" w:space="0" w:color="auto"/>
              <w:right w:val="single" w:sz="4" w:space="0" w:color="auto"/>
            </w:tcBorders>
            <w:shd w:val="clear" w:color="auto" w:fill="auto"/>
          </w:tcPr>
          <w:p w14:paraId="3C1C0E96" w14:textId="77777777" w:rsidR="005266F4" w:rsidRPr="00C86F52" w:rsidRDefault="005266F4" w:rsidP="00FE2861">
            <w:pPr>
              <w:pStyle w:val="Qsanswer"/>
              <w:spacing w:before="60" w:after="60"/>
              <w:ind w:left="312" w:right="0" w:hanging="284"/>
              <w:rPr>
                <w:rFonts w:ascii="Verdana" w:hAnsi="Verdana"/>
                <w:color w:val="808080"/>
                <w:szCs w:val="18"/>
              </w:rPr>
            </w:pPr>
            <w:r w:rsidRPr="00C86F52">
              <w:rPr>
                <w:rFonts w:ascii="Verdana" w:hAnsi="Verdana"/>
                <w:color w:val="808080"/>
                <w:szCs w:val="18"/>
              </w:rPr>
              <w:fldChar w:fldCharType="begin">
                <w:ffData>
                  <w:name w:val=""/>
                  <w:enabled/>
                  <w:calcOnExit w:val="0"/>
                  <w:textInput>
                    <w:default w:val="mm/yy"/>
                  </w:textInput>
                </w:ffData>
              </w:fldChar>
            </w:r>
            <w:r w:rsidRPr="00C86F52">
              <w:rPr>
                <w:rFonts w:ascii="Verdana" w:hAnsi="Verdana"/>
                <w:color w:val="808080"/>
                <w:szCs w:val="18"/>
              </w:rPr>
              <w:instrText xml:space="preserve"> FORMTEXT </w:instrText>
            </w:r>
            <w:r w:rsidRPr="00C86F52">
              <w:rPr>
                <w:rFonts w:ascii="Verdana" w:hAnsi="Verdana"/>
                <w:color w:val="808080"/>
                <w:szCs w:val="18"/>
              </w:rPr>
            </w:r>
            <w:r w:rsidRPr="00C86F52">
              <w:rPr>
                <w:rFonts w:ascii="Verdana" w:hAnsi="Verdana"/>
                <w:color w:val="808080"/>
                <w:szCs w:val="18"/>
              </w:rPr>
              <w:fldChar w:fldCharType="separate"/>
            </w:r>
            <w:r w:rsidRPr="00C86F52">
              <w:rPr>
                <w:rFonts w:ascii="Verdana" w:hAnsi="Verdana"/>
                <w:noProof/>
                <w:color w:val="808080"/>
                <w:szCs w:val="18"/>
              </w:rPr>
              <w:t>mm/yy</w:t>
            </w:r>
            <w:r w:rsidRPr="00C86F52">
              <w:rPr>
                <w:rFonts w:ascii="Verdana" w:hAnsi="Verdana"/>
                <w:color w:val="808080"/>
                <w:szCs w:val="18"/>
              </w:rPr>
              <w:fldChar w:fldCharType="end"/>
            </w:r>
          </w:p>
        </w:tc>
      </w:tr>
      <w:tr w:rsidR="005266F4" w:rsidRPr="00C86F52" w14:paraId="508DABDE" w14:textId="77777777" w:rsidTr="00FE2861">
        <w:trPr>
          <w:cantSplit/>
        </w:trPr>
        <w:tc>
          <w:tcPr>
            <w:tcW w:w="3119" w:type="dxa"/>
            <w:shd w:val="clear" w:color="auto" w:fill="auto"/>
            <w:vAlign w:val="center"/>
          </w:tcPr>
          <w:p w14:paraId="0D5CEC3B" w14:textId="77777777" w:rsidR="005266F4" w:rsidRPr="00C86F52" w:rsidRDefault="005266F4" w:rsidP="00FE2861">
            <w:pPr>
              <w:spacing w:line="40" w:lineRule="exact"/>
              <w:rPr>
                <w:rFonts w:ascii="Verdana" w:hAnsi="Verdana"/>
                <w:sz w:val="18"/>
                <w:szCs w:val="18"/>
              </w:rPr>
            </w:pPr>
          </w:p>
        </w:tc>
        <w:tc>
          <w:tcPr>
            <w:tcW w:w="3969" w:type="dxa"/>
            <w:gridSpan w:val="5"/>
            <w:shd w:val="clear" w:color="auto" w:fill="auto"/>
            <w:vAlign w:val="center"/>
          </w:tcPr>
          <w:p w14:paraId="40DF4603" w14:textId="77777777" w:rsidR="005266F4" w:rsidRPr="00C86F52" w:rsidRDefault="005266F4" w:rsidP="00FE2861">
            <w:pPr>
              <w:spacing w:line="40" w:lineRule="exact"/>
              <w:rPr>
                <w:rFonts w:ascii="Verdana" w:hAnsi="Verdana"/>
                <w:sz w:val="18"/>
                <w:szCs w:val="18"/>
              </w:rPr>
            </w:pPr>
          </w:p>
        </w:tc>
      </w:tr>
      <w:tr w:rsidR="005266F4" w:rsidRPr="00C86F52" w14:paraId="57F12F62" w14:textId="77777777" w:rsidTr="00FE2861">
        <w:trPr>
          <w:cantSplit/>
          <w:trHeight w:val="397"/>
        </w:trPr>
        <w:tc>
          <w:tcPr>
            <w:tcW w:w="3119" w:type="dxa"/>
            <w:tcBorders>
              <w:top w:val="single" w:sz="12" w:space="0" w:color="C0C0C0"/>
              <w:left w:val="nil"/>
              <w:right w:val="nil"/>
            </w:tcBorders>
            <w:shd w:val="clear" w:color="auto" w:fill="auto"/>
          </w:tcPr>
          <w:p w14:paraId="66074820" w14:textId="77777777" w:rsidR="005266F4" w:rsidRPr="00C86F52" w:rsidRDefault="005266F4" w:rsidP="00FE2861">
            <w:pPr>
              <w:spacing w:before="60" w:after="60"/>
              <w:rPr>
                <w:rFonts w:ascii="Verdana" w:hAnsi="Verdana"/>
                <w:sz w:val="18"/>
                <w:szCs w:val="18"/>
              </w:rPr>
            </w:pPr>
            <w:r w:rsidRPr="00C86F52">
              <w:rPr>
                <w:rFonts w:ascii="Verdana" w:hAnsi="Verdana"/>
                <w:sz w:val="18"/>
                <w:szCs w:val="18"/>
              </w:rPr>
              <w:t>Nature of employment</w:t>
            </w:r>
          </w:p>
        </w:tc>
        <w:tc>
          <w:tcPr>
            <w:tcW w:w="3969" w:type="dxa"/>
            <w:gridSpan w:val="5"/>
            <w:tcBorders>
              <w:top w:val="single" w:sz="12" w:space="0" w:color="C0C0C0"/>
              <w:left w:val="nil"/>
              <w:right w:val="nil"/>
            </w:tcBorders>
            <w:shd w:val="clear" w:color="auto" w:fill="auto"/>
          </w:tcPr>
          <w:p w14:paraId="4066E3B8" w14:textId="77777777" w:rsidR="005266F4" w:rsidRPr="00C86F52" w:rsidRDefault="005266F4" w:rsidP="00FE2861">
            <w:pPr>
              <w:pStyle w:val="Qsanswer"/>
              <w:tabs>
                <w:tab w:val="left" w:pos="283"/>
                <w:tab w:val="left" w:pos="709"/>
              </w:tabs>
              <w:spacing w:before="60" w:after="0"/>
              <w:ind w:left="312" w:right="0" w:hanging="284"/>
              <w:rPr>
                <w:rFonts w:ascii="Verdana" w:hAnsi="Verdana"/>
                <w:color w:val="auto"/>
                <w:szCs w:val="18"/>
              </w:rPr>
            </w:pPr>
            <w:r w:rsidRPr="00C86F52">
              <w:rPr>
                <w:rFonts w:ascii="Verdana" w:hAnsi="Verdana"/>
                <w:color w:val="auto"/>
                <w:szCs w:val="18"/>
              </w:rPr>
              <w:fldChar w:fldCharType="begin">
                <w:ffData>
                  <w:name w:val="Check114"/>
                  <w:enabled/>
                  <w:calcOnExit w:val="0"/>
                  <w:checkBox>
                    <w:sizeAuto/>
                    <w:default w:val="0"/>
                  </w:checkBox>
                </w:ffData>
              </w:fldChar>
            </w:r>
            <w:r w:rsidRPr="00C86F52">
              <w:rPr>
                <w:rFonts w:ascii="Verdana" w:hAnsi="Verdana"/>
                <w:color w:val="auto"/>
                <w:szCs w:val="18"/>
              </w:rPr>
              <w:instrText xml:space="preserve"> FORMCHECKBOX </w:instrText>
            </w:r>
            <w:r w:rsidRPr="00C86F52">
              <w:rPr>
                <w:rFonts w:ascii="Verdana" w:hAnsi="Verdana"/>
                <w:color w:val="auto"/>
                <w:szCs w:val="18"/>
              </w:rPr>
            </w:r>
            <w:r w:rsidRPr="00C86F52">
              <w:rPr>
                <w:rFonts w:ascii="Verdana" w:hAnsi="Verdana"/>
                <w:color w:val="auto"/>
                <w:szCs w:val="18"/>
              </w:rPr>
              <w:fldChar w:fldCharType="separate"/>
            </w:r>
            <w:r w:rsidRPr="00C86F52">
              <w:rPr>
                <w:rFonts w:ascii="Verdana" w:hAnsi="Verdana"/>
                <w:color w:val="auto"/>
                <w:szCs w:val="18"/>
              </w:rPr>
              <w:fldChar w:fldCharType="end"/>
            </w:r>
            <w:r w:rsidRPr="00C86F52">
              <w:rPr>
                <w:rFonts w:ascii="Verdana" w:hAnsi="Verdana"/>
                <w:color w:val="auto"/>
                <w:szCs w:val="18"/>
              </w:rPr>
              <w:t>a) Employed</w:t>
            </w:r>
          </w:p>
          <w:p w14:paraId="463AD97E" w14:textId="77777777" w:rsidR="005266F4" w:rsidRPr="00C86F52" w:rsidRDefault="005266F4" w:rsidP="00FE2861">
            <w:pPr>
              <w:pStyle w:val="Qsanswer"/>
              <w:spacing w:before="20" w:after="0"/>
              <w:ind w:left="312" w:right="0" w:hanging="284"/>
              <w:rPr>
                <w:rFonts w:ascii="Verdana" w:hAnsi="Verdana"/>
                <w:color w:val="auto"/>
                <w:szCs w:val="18"/>
              </w:rPr>
            </w:pPr>
            <w:r w:rsidRPr="00C86F52">
              <w:rPr>
                <w:rFonts w:ascii="Verdana" w:hAnsi="Verdana"/>
                <w:color w:val="auto"/>
                <w:szCs w:val="18"/>
              </w:rPr>
              <w:fldChar w:fldCharType="begin">
                <w:ffData>
                  <w:name w:val="Check115"/>
                  <w:enabled/>
                  <w:calcOnExit w:val="0"/>
                  <w:checkBox>
                    <w:sizeAuto/>
                    <w:default w:val="0"/>
                  </w:checkBox>
                </w:ffData>
              </w:fldChar>
            </w:r>
            <w:r w:rsidRPr="00C86F52">
              <w:rPr>
                <w:rFonts w:ascii="Verdana" w:hAnsi="Verdana"/>
                <w:color w:val="auto"/>
                <w:szCs w:val="18"/>
              </w:rPr>
              <w:instrText xml:space="preserve"> FORMCHECKBOX </w:instrText>
            </w:r>
            <w:r w:rsidRPr="00C86F52">
              <w:rPr>
                <w:rFonts w:ascii="Verdana" w:hAnsi="Verdana"/>
                <w:color w:val="auto"/>
                <w:szCs w:val="18"/>
              </w:rPr>
            </w:r>
            <w:r w:rsidRPr="00C86F52">
              <w:rPr>
                <w:rFonts w:ascii="Verdana" w:hAnsi="Verdana"/>
                <w:color w:val="auto"/>
                <w:szCs w:val="18"/>
              </w:rPr>
              <w:fldChar w:fldCharType="separate"/>
            </w:r>
            <w:r w:rsidRPr="00C86F52">
              <w:rPr>
                <w:rFonts w:ascii="Verdana" w:hAnsi="Verdana"/>
                <w:color w:val="auto"/>
                <w:szCs w:val="18"/>
              </w:rPr>
              <w:fldChar w:fldCharType="end"/>
            </w:r>
            <w:r w:rsidRPr="00C86F52">
              <w:rPr>
                <w:rFonts w:ascii="Verdana" w:hAnsi="Verdana"/>
                <w:color w:val="auto"/>
                <w:szCs w:val="18"/>
              </w:rPr>
              <w:t>b) Self-employed</w:t>
            </w:r>
          </w:p>
          <w:p w14:paraId="5AB693D5" w14:textId="77777777" w:rsidR="005266F4" w:rsidRPr="00C86F52" w:rsidRDefault="005266F4" w:rsidP="00FE2861">
            <w:pPr>
              <w:pStyle w:val="Qsanswer"/>
              <w:tabs>
                <w:tab w:val="left" w:pos="283"/>
                <w:tab w:val="left" w:pos="709"/>
              </w:tabs>
              <w:spacing w:before="20" w:after="0"/>
              <w:ind w:left="312" w:right="0" w:hanging="284"/>
              <w:rPr>
                <w:rFonts w:ascii="Verdana" w:hAnsi="Verdana"/>
                <w:color w:val="auto"/>
                <w:szCs w:val="18"/>
              </w:rPr>
            </w:pPr>
            <w:r w:rsidRPr="00C86F52">
              <w:rPr>
                <w:rFonts w:ascii="Verdana" w:hAnsi="Verdana"/>
                <w:color w:val="auto"/>
                <w:szCs w:val="18"/>
              </w:rPr>
              <w:fldChar w:fldCharType="begin">
                <w:ffData>
                  <w:name w:val="Check114"/>
                  <w:enabled/>
                  <w:calcOnExit w:val="0"/>
                  <w:checkBox>
                    <w:sizeAuto/>
                    <w:default w:val="0"/>
                  </w:checkBox>
                </w:ffData>
              </w:fldChar>
            </w:r>
            <w:r w:rsidRPr="00C86F52">
              <w:rPr>
                <w:rFonts w:ascii="Verdana" w:hAnsi="Verdana"/>
                <w:color w:val="auto"/>
                <w:szCs w:val="18"/>
              </w:rPr>
              <w:instrText xml:space="preserve"> FORMCHECKBOX </w:instrText>
            </w:r>
            <w:r w:rsidRPr="00C86F52">
              <w:rPr>
                <w:rFonts w:ascii="Verdana" w:hAnsi="Verdana"/>
                <w:color w:val="auto"/>
                <w:szCs w:val="18"/>
              </w:rPr>
            </w:r>
            <w:r w:rsidRPr="00C86F52">
              <w:rPr>
                <w:rFonts w:ascii="Verdana" w:hAnsi="Verdana"/>
                <w:color w:val="auto"/>
                <w:szCs w:val="18"/>
              </w:rPr>
              <w:fldChar w:fldCharType="separate"/>
            </w:r>
            <w:r w:rsidRPr="00C86F52">
              <w:rPr>
                <w:rFonts w:ascii="Verdana" w:hAnsi="Verdana"/>
                <w:color w:val="auto"/>
                <w:szCs w:val="18"/>
              </w:rPr>
              <w:fldChar w:fldCharType="end"/>
            </w:r>
            <w:r w:rsidRPr="00C86F52">
              <w:rPr>
                <w:rFonts w:ascii="Verdana" w:hAnsi="Verdana"/>
                <w:color w:val="auto"/>
                <w:szCs w:val="18"/>
              </w:rPr>
              <w:t>c) Unemployed</w:t>
            </w:r>
          </w:p>
          <w:p w14:paraId="29524326" w14:textId="77777777" w:rsidR="005266F4" w:rsidRPr="00C86F52" w:rsidRDefault="005266F4" w:rsidP="00FE2861">
            <w:pPr>
              <w:pStyle w:val="Qsanswer"/>
              <w:spacing w:before="20" w:after="60"/>
              <w:ind w:left="312" w:right="0" w:hanging="284"/>
              <w:rPr>
                <w:rFonts w:ascii="Verdana" w:hAnsi="Verdana"/>
                <w:color w:val="auto"/>
                <w:szCs w:val="18"/>
              </w:rPr>
            </w:pPr>
            <w:r w:rsidRPr="00C86F52">
              <w:rPr>
                <w:rFonts w:ascii="Verdana" w:hAnsi="Verdana"/>
                <w:color w:val="auto"/>
                <w:szCs w:val="18"/>
              </w:rPr>
              <w:fldChar w:fldCharType="begin">
                <w:ffData>
                  <w:name w:val="Check115"/>
                  <w:enabled/>
                  <w:calcOnExit w:val="0"/>
                  <w:checkBox>
                    <w:sizeAuto/>
                    <w:default w:val="0"/>
                  </w:checkBox>
                </w:ffData>
              </w:fldChar>
            </w:r>
            <w:r w:rsidRPr="00C86F52">
              <w:rPr>
                <w:rFonts w:ascii="Verdana" w:hAnsi="Verdana"/>
                <w:color w:val="auto"/>
                <w:szCs w:val="18"/>
              </w:rPr>
              <w:instrText xml:space="preserve"> FORMCHECKBOX </w:instrText>
            </w:r>
            <w:r w:rsidRPr="00C86F52">
              <w:rPr>
                <w:rFonts w:ascii="Verdana" w:hAnsi="Verdana"/>
                <w:color w:val="auto"/>
                <w:szCs w:val="18"/>
              </w:rPr>
            </w:r>
            <w:r w:rsidRPr="00C86F52">
              <w:rPr>
                <w:rFonts w:ascii="Verdana" w:hAnsi="Verdana"/>
                <w:color w:val="auto"/>
                <w:szCs w:val="18"/>
              </w:rPr>
              <w:fldChar w:fldCharType="separate"/>
            </w:r>
            <w:r w:rsidRPr="00C86F52">
              <w:rPr>
                <w:rFonts w:ascii="Verdana" w:hAnsi="Verdana"/>
                <w:color w:val="auto"/>
                <w:szCs w:val="18"/>
              </w:rPr>
              <w:fldChar w:fldCharType="end"/>
            </w:r>
            <w:r w:rsidRPr="00C86F52">
              <w:rPr>
                <w:rFonts w:ascii="Verdana" w:hAnsi="Verdana"/>
                <w:color w:val="auto"/>
                <w:szCs w:val="18"/>
              </w:rPr>
              <w:t>d) In full-time education</w:t>
            </w:r>
          </w:p>
          <w:p w14:paraId="53E6CA71" w14:textId="77777777" w:rsidR="005266F4" w:rsidRPr="00C86F52" w:rsidRDefault="005266F4" w:rsidP="00FE2861">
            <w:pPr>
              <w:pStyle w:val="Qsanswer"/>
              <w:spacing w:before="20" w:after="60"/>
              <w:ind w:left="312" w:right="0" w:hanging="284"/>
              <w:rPr>
                <w:rFonts w:ascii="Verdana" w:hAnsi="Verdana"/>
                <w:szCs w:val="18"/>
              </w:rPr>
            </w:pPr>
            <w:r w:rsidRPr="00C86F52">
              <w:rPr>
                <w:rFonts w:ascii="Verdana" w:hAnsi="Verdana"/>
                <w:color w:val="auto"/>
                <w:szCs w:val="18"/>
              </w:rPr>
              <w:t>If c or d is ticked, please give details</w:t>
            </w:r>
          </w:p>
        </w:tc>
      </w:tr>
      <w:tr w:rsidR="005266F4" w:rsidRPr="00C86F52" w14:paraId="30AC88FB" w14:textId="77777777" w:rsidTr="00FE2861">
        <w:trPr>
          <w:cantSplit/>
          <w:trHeight w:val="509"/>
        </w:trPr>
        <w:tc>
          <w:tcPr>
            <w:tcW w:w="3119" w:type="dxa"/>
            <w:tcBorders>
              <w:left w:val="nil"/>
              <w:bottom w:val="single" w:sz="12" w:space="0" w:color="C0C0C0"/>
              <w:right w:val="nil"/>
            </w:tcBorders>
            <w:shd w:val="clear" w:color="auto" w:fill="auto"/>
          </w:tcPr>
          <w:p w14:paraId="5AB3B6BD" w14:textId="77777777" w:rsidR="005266F4" w:rsidRPr="00C86F52" w:rsidRDefault="005266F4" w:rsidP="00FE2861">
            <w:pPr>
              <w:spacing w:before="60" w:after="60"/>
              <w:rPr>
                <w:rFonts w:ascii="Verdana" w:hAnsi="Verdana"/>
                <w:sz w:val="18"/>
                <w:szCs w:val="18"/>
              </w:rPr>
            </w:pPr>
          </w:p>
        </w:tc>
        <w:tc>
          <w:tcPr>
            <w:tcW w:w="3969" w:type="dxa"/>
            <w:gridSpan w:val="5"/>
            <w:tcBorders>
              <w:left w:val="nil"/>
              <w:bottom w:val="single" w:sz="12" w:space="0" w:color="C0C0C0"/>
              <w:right w:val="nil"/>
            </w:tcBorders>
            <w:shd w:val="clear" w:color="auto" w:fill="auto"/>
          </w:tcPr>
          <w:p w14:paraId="3B765F54" w14:textId="77777777" w:rsidR="005266F4" w:rsidRPr="00C86F52" w:rsidRDefault="005266F4" w:rsidP="00FE2861">
            <w:pPr>
              <w:pStyle w:val="Qsanswer"/>
              <w:spacing w:before="60" w:after="60"/>
              <w:ind w:left="312" w:right="0" w:hanging="284"/>
              <w:rPr>
                <w:rFonts w:ascii="Verdana" w:hAnsi="Verdana"/>
                <w:color w:val="auto"/>
                <w:szCs w:val="18"/>
              </w:rPr>
            </w:pPr>
            <w:r w:rsidRPr="00C86F52">
              <w:rPr>
                <w:rFonts w:ascii="Verdana" w:hAnsi="Verdana"/>
                <w:color w:val="auto"/>
                <w:szCs w:val="18"/>
              </w:rPr>
              <w:fldChar w:fldCharType="begin">
                <w:ffData>
                  <w:name w:val="Text6"/>
                  <w:enabled/>
                  <w:calcOnExit w:val="0"/>
                  <w:textInput/>
                </w:ffData>
              </w:fldChar>
            </w:r>
            <w:r w:rsidRPr="00C86F52">
              <w:rPr>
                <w:rFonts w:ascii="Verdana" w:hAnsi="Verdana"/>
                <w:color w:val="auto"/>
                <w:szCs w:val="18"/>
              </w:rPr>
              <w:instrText xml:space="preserve"> FORMTEXT </w:instrText>
            </w:r>
            <w:r w:rsidRPr="00C86F52">
              <w:rPr>
                <w:rFonts w:ascii="Verdana" w:hAnsi="Verdana"/>
                <w:color w:val="auto"/>
                <w:szCs w:val="18"/>
              </w:rPr>
            </w:r>
            <w:r w:rsidRPr="00C86F52">
              <w:rPr>
                <w:rFonts w:ascii="Verdana" w:hAnsi="Verdana"/>
                <w:color w:val="auto"/>
                <w:szCs w:val="18"/>
              </w:rPr>
              <w:fldChar w:fldCharType="separate"/>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color w:val="auto"/>
                <w:szCs w:val="18"/>
              </w:rPr>
              <w:fldChar w:fldCharType="end"/>
            </w:r>
          </w:p>
          <w:p w14:paraId="4733FE38" w14:textId="77777777" w:rsidR="005266F4" w:rsidRPr="00C86F52" w:rsidRDefault="005266F4" w:rsidP="00FE2861">
            <w:pPr>
              <w:pStyle w:val="Qsanswer"/>
              <w:tabs>
                <w:tab w:val="left" w:pos="283"/>
                <w:tab w:val="left" w:pos="709"/>
              </w:tabs>
              <w:spacing w:before="60" w:after="0"/>
              <w:ind w:left="312" w:right="0" w:hanging="284"/>
              <w:rPr>
                <w:rFonts w:ascii="Verdana" w:hAnsi="Verdana"/>
                <w:color w:val="auto"/>
                <w:szCs w:val="18"/>
              </w:rPr>
            </w:pPr>
          </w:p>
        </w:tc>
      </w:tr>
      <w:tr w:rsidR="005266F4" w:rsidRPr="00C86F52" w14:paraId="0AA19580" w14:textId="77777777" w:rsidTr="00FE2861">
        <w:trPr>
          <w:cantSplit/>
        </w:trPr>
        <w:tc>
          <w:tcPr>
            <w:tcW w:w="3119" w:type="dxa"/>
            <w:shd w:val="clear" w:color="auto" w:fill="auto"/>
          </w:tcPr>
          <w:p w14:paraId="660FC878" w14:textId="77777777" w:rsidR="005266F4" w:rsidRPr="00C86F52" w:rsidRDefault="005266F4" w:rsidP="00FE2861">
            <w:pPr>
              <w:spacing w:line="240" w:lineRule="auto"/>
              <w:rPr>
                <w:rFonts w:ascii="Verdana" w:hAnsi="Verdana"/>
                <w:sz w:val="18"/>
                <w:szCs w:val="18"/>
              </w:rPr>
            </w:pPr>
          </w:p>
        </w:tc>
        <w:tc>
          <w:tcPr>
            <w:tcW w:w="3969" w:type="dxa"/>
            <w:gridSpan w:val="5"/>
            <w:shd w:val="clear" w:color="auto" w:fill="auto"/>
          </w:tcPr>
          <w:p w14:paraId="068A81C8" w14:textId="77777777" w:rsidR="005266F4" w:rsidRPr="00C86F52" w:rsidRDefault="005266F4" w:rsidP="00FE2861">
            <w:pPr>
              <w:pStyle w:val="Qsanswer"/>
              <w:tabs>
                <w:tab w:val="left" w:pos="283"/>
                <w:tab w:val="left" w:pos="709"/>
              </w:tabs>
              <w:spacing w:after="0" w:line="240" w:lineRule="auto"/>
              <w:ind w:left="0" w:right="0" w:hanging="284"/>
              <w:rPr>
                <w:rFonts w:ascii="Verdana" w:hAnsi="Verdana"/>
                <w:color w:val="auto"/>
                <w:szCs w:val="18"/>
              </w:rPr>
            </w:pPr>
          </w:p>
        </w:tc>
      </w:tr>
      <w:tr w:rsidR="005266F4" w:rsidRPr="00C86F52" w14:paraId="7DAD2ADE" w14:textId="77777777" w:rsidTr="00FE2861">
        <w:trPr>
          <w:cantSplit/>
          <w:trHeight w:val="566"/>
        </w:trPr>
        <w:tc>
          <w:tcPr>
            <w:tcW w:w="3119" w:type="dxa"/>
            <w:shd w:val="clear" w:color="auto" w:fill="auto"/>
          </w:tcPr>
          <w:p w14:paraId="73F0F9AF" w14:textId="77777777" w:rsidR="005266F4" w:rsidRPr="00C86F52" w:rsidRDefault="005266F4" w:rsidP="00FE2861">
            <w:pPr>
              <w:spacing w:before="60" w:after="60"/>
              <w:rPr>
                <w:rFonts w:ascii="Verdana" w:hAnsi="Verdana"/>
                <w:sz w:val="18"/>
                <w:szCs w:val="18"/>
              </w:rPr>
            </w:pPr>
            <w:r w:rsidRPr="00C86F52">
              <w:rPr>
                <w:rFonts w:ascii="Verdana" w:hAnsi="Verdana"/>
                <w:sz w:val="18"/>
                <w:szCs w:val="18"/>
              </w:rPr>
              <w:t>Name of employer</w:t>
            </w:r>
          </w:p>
        </w:tc>
        <w:tc>
          <w:tcPr>
            <w:tcW w:w="3969" w:type="dxa"/>
            <w:gridSpan w:val="5"/>
            <w:tcBorders>
              <w:top w:val="single" w:sz="4" w:space="0" w:color="auto"/>
              <w:left w:val="single" w:sz="4" w:space="0" w:color="auto"/>
              <w:bottom w:val="single" w:sz="4" w:space="0" w:color="auto"/>
              <w:right w:val="single" w:sz="4" w:space="0" w:color="auto"/>
            </w:tcBorders>
            <w:shd w:val="clear" w:color="auto" w:fill="auto"/>
          </w:tcPr>
          <w:p w14:paraId="7EA79286" w14:textId="77777777" w:rsidR="005266F4" w:rsidRPr="00C86F52" w:rsidRDefault="005266F4" w:rsidP="00FE2861">
            <w:pPr>
              <w:pStyle w:val="Qsanswer"/>
              <w:spacing w:before="60" w:after="60"/>
              <w:ind w:left="312" w:right="0" w:hanging="284"/>
              <w:rPr>
                <w:rFonts w:ascii="Verdana" w:hAnsi="Verdana"/>
                <w:color w:val="auto"/>
                <w:szCs w:val="18"/>
              </w:rPr>
            </w:pPr>
            <w:r w:rsidRPr="00C86F52">
              <w:rPr>
                <w:rFonts w:ascii="Verdana" w:hAnsi="Verdana"/>
                <w:color w:val="auto"/>
                <w:szCs w:val="18"/>
              </w:rPr>
              <w:fldChar w:fldCharType="begin">
                <w:ffData>
                  <w:name w:val="Text6"/>
                  <w:enabled/>
                  <w:calcOnExit w:val="0"/>
                  <w:textInput/>
                </w:ffData>
              </w:fldChar>
            </w:r>
            <w:r w:rsidRPr="00C86F52">
              <w:rPr>
                <w:rFonts w:ascii="Verdana" w:hAnsi="Verdana"/>
                <w:color w:val="auto"/>
                <w:szCs w:val="18"/>
              </w:rPr>
              <w:instrText xml:space="preserve"> FORMTEXT </w:instrText>
            </w:r>
            <w:r w:rsidRPr="00C86F52">
              <w:rPr>
                <w:rFonts w:ascii="Verdana" w:hAnsi="Verdana"/>
                <w:color w:val="auto"/>
                <w:szCs w:val="18"/>
              </w:rPr>
            </w:r>
            <w:r w:rsidRPr="00C86F52">
              <w:rPr>
                <w:rFonts w:ascii="Verdana" w:hAnsi="Verdana"/>
                <w:color w:val="auto"/>
                <w:szCs w:val="18"/>
              </w:rPr>
              <w:fldChar w:fldCharType="separate"/>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color w:val="auto"/>
                <w:szCs w:val="18"/>
              </w:rPr>
              <w:fldChar w:fldCharType="end"/>
            </w:r>
          </w:p>
        </w:tc>
      </w:tr>
      <w:tr w:rsidR="005266F4" w:rsidRPr="00C86F52" w14:paraId="14F0D04C" w14:textId="77777777" w:rsidTr="00FE2861">
        <w:trPr>
          <w:cantSplit/>
          <w:trHeight w:val="546"/>
        </w:trPr>
        <w:tc>
          <w:tcPr>
            <w:tcW w:w="3119" w:type="dxa"/>
            <w:shd w:val="clear" w:color="auto" w:fill="auto"/>
          </w:tcPr>
          <w:p w14:paraId="77528127" w14:textId="77777777" w:rsidR="005266F4" w:rsidRPr="00C86F52" w:rsidRDefault="005266F4" w:rsidP="00FE2861">
            <w:pPr>
              <w:spacing w:before="60" w:after="60"/>
              <w:rPr>
                <w:rFonts w:ascii="Verdana" w:hAnsi="Verdana"/>
                <w:sz w:val="18"/>
                <w:szCs w:val="18"/>
              </w:rPr>
            </w:pPr>
            <w:r w:rsidRPr="00C86F52">
              <w:rPr>
                <w:rFonts w:ascii="Verdana" w:hAnsi="Verdana"/>
                <w:sz w:val="18"/>
                <w:szCs w:val="18"/>
              </w:rPr>
              <w:t>Last known address of employer</w:t>
            </w:r>
          </w:p>
        </w:tc>
        <w:tc>
          <w:tcPr>
            <w:tcW w:w="3969" w:type="dxa"/>
            <w:gridSpan w:val="5"/>
            <w:tcBorders>
              <w:top w:val="single" w:sz="4" w:space="0" w:color="auto"/>
              <w:left w:val="single" w:sz="4" w:space="0" w:color="auto"/>
              <w:bottom w:val="single" w:sz="4" w:space="0" w:color="auto"/>
              <w:right w:val="single" w:sz="4" w:space="0" w:color="auto"/>
            </w:tcBorders>
            <w:shd w:val="clear" w:color="auto" w:fill="auto"/>
          </w:tcPr>
          <w:p w14:paraId="3331B4C6" w14:textId="77777777" w:rsidR="005266F4" w:rsidRPr="00C86F52" w:rsidRDefault="005266F4" w:rsidP="00FE2861">
            <w:pPr>
              <w:pStyle w:val="Qsanswer"/>
              <w:spacing w:before="60" w:after="60"/>
              <w:ind w:left="312" w:right="0" w:hanging="284"/>
              <w:rPr>
                <w:rFonts w:ascii="Verdana" w:hAnsi="Verdana"/>
                <w:color w:val="auto"/>
                <w:szCs w:val="18"/>
              </w:rPr>
            </w:pPr>
            <w:r w:rsidRPr="00C86F52">
              <w:rPr>
                <w:rFonts w:ascii="Verdana" w:hAnsi="Verdana"/>
                <w:color w:val="auto"/>
                <w:szCs w:val="18"/>
              </w:rPr>
              <w:fldChar w:fldCharType="begin">
                <w:ffData>
                  <w:name w:val="Text6"/>
                  <w:enabled/>
                  <w:calcOnExit w:val="0"/>
                  <w:textInput/>
                </w:ffData>
              </w:fldChar>
            </w:r>
            <w:r w:rsidRPr="00C86F52">
              <w:rPr>
                <w:rFonts w:ascii="Verdana" w:hAnsi="Verdana"/>
                <w:color w:val="auto"/>
                <w:szCs w:val="18"/>
              </w:rPr>
              <w:instrText xml:space="preserve"> FORMTEXT </w:instrText>
            </w:r>
            <w:r w:rsidRPr="00C86F52">
              <w:rPr>
                <w:rFonts w:ascii="Verdana" w:hAnsi="Verdana"/>
                <w:color w:val="auto"/>
                <w:szCs w:val="18"/>
              </w:rPr>
            </w:r>
            <w:r w:rsidRPr="00C86F52">
              <w:rPr>
                <w:rFonts w:ascii="Verdana" w:hAnsi="Verdana"/>
                <w:color w:val="auto"/>
                <w:szCs w:val="18"/>
              </w:rPr>
              <w:fldChar w:fldCharType="separate"/>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color w:val="auto"/>
                <w:szCs w:val="18"/>
              </w:rPr>
              <w:fldChar w:fldCharType="end"/>
            </w:r>
          </w:p>
        </w:tc>
      </w:tr>
      <w:tr w:rsidR="005266F4" w:rsidRPr="00C86F52" w14:paraId="7D882F94" w14:textId="77777777" w:rsidTr="00FE2861">
        <w:trPr>
          <w:cantSplit/>
        </w:trPr>
        <w:tc>
          <w:tcPr>
            <w:tcW w:w="3119" w:type="dxa"/>
            <w:shd w:val="clear" w:color="auto" w:fill="auto"/>
          </w:tcPr>
          <w:p w14:paraId="7573A835" w14:textId="77777777" w:rsidR="005266F4" w:rsidRPr="00C86F52" w:rsidRDefault="005266F4" w:rsidP="00FE2861">
            <w:pPr>
              <w:spacing w:before="60" w:after="60"/>
              <w:rPr>
                <w:rFonts w:ascii="Verdana" w:hAnsi="Verdana"/>
                <w:sz w:val="18"/>
                <w:szCs w:val="18"/>
              </w:rPr>
            </w:pPr>
            <w:r w:rsidRPr="00C86F52">
              <w:rPr>
                <w:rFonts w:ascii="Verdana" w:hAnsi="Verdana"/>
                <w:sz w:val="18"/>
                <w:szCs w:val="18"/>
              </w:rPr>
              <w:t>Previous/other names of employer</w:t>
            </w:r>
          </w:p>
        </w:tc>
        <w:tc>
          <w:tcPr>
            <w:tcW w:w="3969" w:type="dxa"/>
            <w:gridSpan w:val="5"/>
            <w:tcBorders>
              <w:top w:val="single" w:sz="4" w:space="0" w:color="auto"/>
              <w:left w:val="single" w:sz="4" w:space="0" w:color="auto"/>
              <w:bottom w:val="single" w:sz="4" w:space="0" w:color="auto"/>
              <w:right w:val="single" w:sz="4" w:space="0" w:color="auto"/>
            </w:tcBorders>
            <w:shd w:val="clear" w:color="auto" w:fill="auto"/>
          </w:tcPr>
          <w:p w14:paraId="7108E6B9" w14:textId="77777777" w:rsidR="005266F4" w:rsidRPr="00C86F52" w:rsidRDefault="005266F4" w:rsidP="00FE2861">
            <w:pPr>
              <w:pStyle w:val="Qsanswer"/>
              <w:spacing w:before="60" w:after="60"/>
              <w:ind w:left="312" w:right="0" w:hanging="284"/>
              <w:rPr>
                <w:rFonts w:ascii="Verdana" w:hAnsi="Verdana"/>
                <w:color w:val="auto"/>
                <w:szCs w:val="18"/>
              </w:rPr>
            </w:pPr>
            <w:r w:rsidRPr="00C86F52">
              <w:rPr>
                <w:rFonts w:ascii="Verdana" w:hAnsi="Verdana"/>
                <w:color w:val="auto"/>
                <w:szCs w:val="18"/>
              </w:rPr>
              <w:fldChar w:fldCharType="begin">
                <w:ffData>
                  <w:name w:val=""/>
                  <w:enabled/>
                  <w:calcOnExit w:val="0"/>
                  <w:textInput/>
                </w:ffData>
              </w:fldChar>
            </w:r>
            <w:r w:rsidRPr="00C86F52">
              <w:rPr>
                <w:rFonts w:ascii="Verdana" w:hAnsi="Verdana"/>
                <w:color w:val="auto"/>
                <w:szCs w:val="18"/>
              </w:rPr>
              <w:instrText xml:space="preserve"> FORMTEXT </w:instrText>
            </w:r>
            <w:r w:rsidRPr="00C86F52">
              <w:rPr>
                <w:rFonts w:ascii="Verdana" w:hAnsi="Verdana"/>
                <w:color w:val="auto"/>
                <w:szCs w:val="18"/>
              </w:rPr>
            </w:r>
            <w:r w:rsidRPr="00C86F52">
              <w:rPr>
                <w:rFonts w:ascii="Verdana" w:hAnsi="Verdana"/>
                <w:color w:val="auto"/>
                <w:szCs w:val="18"/>
              </w:rPr>
              <w:fldChar w:fldCharType="separate"/>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color w:val="auto"/>
                <w:szCs w:val="18"/>
              </w:rPr>
              <w:fldChar w:fldCharType="end"/>
            </w:r>
          </w:p>
        </w:tc>
      </w:tr>
      <w:tr w:rsidR="005266F4" w:rsidRPr="00C86F52" w14:paraId="5EA95202" w14:textId="77777777" w:rsidTr="00FE2861">
        <w:trPr>
          <w:cantSplit/>
        </w:trPr>
        <w:tc>
          <w:tcPr>
            <w:tcW w:w="3119" w:type="dxa"/>
            <w:tcBorders>
              <w:top w:val="nil"/>
              <w:left w:val="nil"/>
              <w:bottom w:val="single" w:sz="12" w:space="0" w:color="C0C0C0"/>
              <w:right w:val="nil"/>
            </w:tcBorders>
            <w:shd w:val="clear" w:color="auto" w:fill="auto"/>
          </w:tcPr>
          <w:p w14:paraId="6C964204" w14:textId="77777777" w:rsidR="005266F4" w:rsidRPr="00C86F52" w:rsidRDefault="005266F4" w:rsidP="00FE2861">
            <w:pPr>
              <w:spacing w:line="240" w:lineRule="auto"/>
              <w:rPr>
                <w:rFonts w:ascii="Verdana" w:hAnsi="Verdana"/>
                <w:sz w:val="18"/>
                <w:szCs w:val="18"/>
              </w:rPr>
            </w:pPr>
          </w:p>
        </w:tc>
        <w:tc>
          <w:tcPr>
            <w:tcW w:w="3969" w:type="dxa"/>
            <w:gridSpan w:val="5"/>
            <w:tcBorders>
              <w:top w:val="nil"/>
              <w:left w:val="nil"/>
              <w:bottom w:val="single" w:sz="12" w:space="0" w:color="C0C0C0"/>
              <w:right w:val="nil"/>
            </w:tcBorders>
            <w:shd w:val="clear" w:color="auto" w:fill="auto"/>
          </w:tcPr>
          <w:p w14:paraId="5B6F7A07" w14:textId="77777777" w:rsidR="005266F4" w:rsidRPr="00C86F52" w:rsidRDefault="005266F4" w:rsidP="00FE2861">
            <w:pPr>
              <w:pStyle w:val="Qsanswer"/>
              <w:spacing w:after="0" w:line="240" w:lineRule="auto"/>
              <w:ind w:left="0" w:right="0" w:hanging="284"/>
              <w:rPr>
                <w:rFonts w:ascii="Verdana" w:hAnsi="Verdana"/>
                <w:color w:val="auto"/>
                <w:szCs w:val="18"/>
              </w:rPr>
            </w:pPr>
          </w:p>
        </w:tc>
      </w:tr>
      <w:tr w:rsidR="005266F4" w:rsidRPr="00C86F52" w14:paraId="5C410ADC" w14:textId="77777777" w:rsidTr="00FE2861">
        <w:trPr>
          <w:cantSplit/>
        </w:trPr>
        <w:tc>
          <w:tcPr>
            <w:tcW w:w="3119" w:type="dxa"/>
            <w:shd w:val="clear" w:color="auto" w:fill="auto"/>
          </w:tcPr>
          <w:p w14:paraId="20BBED0C" w14:textId="77777777" w:rsidR="005266F4" w:rsidRPr="00C86F52" w:rsidRDefault="005266F4" w:rsidP="00FE2861">
            <w:pPr>
              <w:spacing w:line="240" w:lineRule="auto"/>
              <w:rPr>
                <w:rFonts w:ascii="Verdana" w:hAnsi="Verdana"/>
                <w:sz w:val="18"/>
                <w:szCs w:val="18"/>
              </w:rPr>
            </w:pPr>
          </w:p>
        </w:tc>
        <w:tc>
          <w:tcPr>
            <w:tcW w:w="3969" w:type="dxa"/>
            <w:gridSpan w:val="5"/>
            <w:shd w:val="clear" w:color="auto" w:fill="auto"/>
          </w:tcPr>
          <w:p w14:paraId="6481A26D" w14:textId="77777777" w:rsidR="005266F4" w:rsidRPr="00C86F52" w:rsidRDefault="005266F4" w:rsidP="00FE2861">
            <w:pPr>
              <w:pStyle w:val="Qsanswer"/>
              <w:tabs>
                <w:tab w:val="left" w:pos="283"/>
                <w:tab w:val="left" w:pos="709"/>
              </w:tabs>
              <w:spacing w:after="0" w:line="240" w:lineRule="auto"/>
              <w:ind w:left="0" w:right="0" w:hanging="284"/>
              <w:rPr>
                <w:rFonts w:ascii="Verdana" w:hAnsi="Verdana"/>
                <w:color w:val="auto"/>
                <w:szCs w:val="18"/>
              </w:rPr>
            </w:pPr>
          </w:p>
        </w:tc>
      </w:tr>
      <w:tr w:rsidR="005266F4" w:rsidRPr="00C86F52" w14:paraId="38CBDEA4" w14:textId="77777777" w:rsidTr="00FE2861">
        <w:trPr>
          <w:cantSplit/>
          <w:trHeight w:val="397"/>
        </w:trPr>
        <w:tc>
          <w:tcPr>
            <w:tcW w:w="3119" w:type="dxa"/>
            <w:shd w:val="clear" w:color="auto" w:fill="auto"/>
          </w:tcPr>
          <w:p w14:paraId="464A7CE7" w14:textId="77777777" w:rsidR="005266F4" w:rsidRPr="00C86F52" w:rsidRDefault="005266F4" w:rsidP="00FE2861">
            <w:pPr>
              <w:spacing w:before="60" w:after="60"/>
              <w:rPr>
                <w:rFonts w:ascii="Verdana" w:hAnsi="Verdana"/>
                <w:sz w:val="18"/>
                <w:szCs w:val="18"/>
              </w:rPr>
            </w:pPr>
            <w:r w:rsidRPr="00C86F52">
              <w:rPr>
                <w:rFonts w:ascii="Verdana" w:hAnsi="Verdana"/>
                <w:sz w:val="18"/>
                <w:szCs w:val="18"/>
              </w:rPr>
              <w:t>Nature of business</w:t>
            </w:r>
          </w:p>
        </w:tc>
        <w:tc>
          <w:tcPr>
            <w:tcW w:w="3969" w:type="dxa"/>
            <w:gridSpan w:val="5"/>
            <w:tcBorders>
              <w:top w:val="single" w:sz="4" w:space="0" w:color="auto"/>
              <w:left w:val="single" w:sz="4" w:space="0" w:color="auto"/>
              <w:bottom w:val="single" w:sz="4" w:space="0" w:color="auto"/>
              <w:right w:val="single" w:sz="4" w:space="0" w:color="auto"/>
            </w:tcBorders>
            <w:shd w:val="clear" w:color="auto" w:fill="auto"/>
          </w:tcPr>
          <w:p w14:paraId="32A681BC" w14:textId="77777777" w:rsidR="005266F4" w:rsidRPr="00C86F52" w:rsidRDefault="005266F4" w:rsidP="00FE2861">
            <w:pPr>
              <w:pStyle w:val="Qsanswer"/>
              <w:spacing w:before="60" w:after="60"/>
              <w:ind w:left="312" w:right="0" w:hanging="284"/>
              <w:rPr>
                <w:rFonts w:ascii="Verdana" w:hAnsi="Verdana"/>
                <w:color w:val="auto"/>
                <w:szCs w:val="18"/>
              </w:rPr>
            </w:pPr>
            <w:r w:rsidRPr="00C86F52">
              <w:rPr>
                <w:rFonts w:ascii="Verdana" w:hAnsi="Verdana"/>
                <w:color w:val="auto"/>
                <w:szCs w:val="18"/>
              </w:rPr>
              <w:fldChar w:fldCharType="begin">
                <w:ffData>
                  <w:name w:val="Text6"/>
                  <w:enabled/>
                  <w:calcOnExit w:val="0"/>
                  <w:textInput/>
                </w:ffData>
              </w:fldChar>
            </w:r>
            <w:r w:rsidRPr="00C86F52">
              <w:rPr>
                <w:rFonts w:ascii="Verdana" w:hAnsi="Verdana"/>
                <w:color w:val="auto"/>
                <w:szCs w:val="18"/>
              </w:rPr>
              <w:instrText xml:space="preserve"> FORMTEXT </w:instrText>
            </w:r>
            <w:r w:rsidRPr="00C86F52">
              <w:rPr>
                <w:rFonts w:ascii="Verdana" w:hAnsi="Verdana"/>
                <w:color w:val="auto"/>
                <w:szCs w:val="18"/>
              </w:rPr>
            </w:r>
            <w:r w:rsidRPr="00C86F52">
              <w:rPr>
                <w:rFonts w:ascii="Verdana" w:hAnsi="Verdana"/>
                <w:color w:val="auto"/>
                <w:szCs w:val="18"/>
              </w:rPr>
              <w:fldChar w:fldCharType="separate"/>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color w:val="auto"/>
                <w:szCs w:val="18"/>
              </w:rPr>
              <w:fldChar w:fldCharType="end"/>
            </w:r>
          </w:p>
        </w:tc>
      </w:tr>
      <w:tr w:rsidR="005266F4" w:rsidRPr="00C86F52" w14:paraId="4F92371E" w14:textId="77777777" w:rsidTr="00FE2861">
        <w:trPr>
          <w:cantSplit/>
        </w:trPr>
        <w:tc>
          <w:tcPr>
            <w:tcW w:w="3119" w:type="dxa"/>
            <w:tcBorders>
              <w:top w:val="nil"/>
              <w:left w:val="nil"/>
              <w:bottom w:val="single" w:sz="12" w:space="0" w:color="C0C0C0"/>
              <w:right w:val="nil"/>
            </w:tcBorders>
            <w:shd w:val="clear" w:color="auto" w:fill="auto"/>
          </w:tcPr>
          <w:p w14:paraId="00290F27" w14:textId="77777777" w:rsidR="005266F4" w:rsidRPr="00C86F52" w:rsidRDefault="005266F4" w:rsidP="00FE2861">
            <w:pPr>
              <w:spacing w:line="240" w:lineRule="auto"/>
              <w:rPr>
                <w:rFonts w:ascii="Verdana" w:hAnsi="Verdana"/>
                <w:sz w:val="18"/>
                <w:szCs w:val="18"/>
              </w:rPr>
            </w:pPr>
          </w:p>
        </w:tc>
        <w:tc>
          <w:tcPr>
            <w:tcW w:w="3969" w:type="dxa"/>
            <w:gridSpan w:val="5"/>
            <w:tcBorders>
              <w:top w:val="nil"/>
              <w:left w:val="nil"/>
              <w:bottom w:val="single" w:sz="12" w:space="0" w:color="C0C0C0"/>
              <w:right w:val="nil"/>
            </w:tcBorders>
            <w:shd w:val="clear" w:color="auto" w:fill="auto"/>
          </w:tcPr>
          <w:p w14:paraId="4236E8EA" w14:textId="77777777" w:rsidR="005266F4" w:rsidRPr="00C86F52" w:rsidRDefault="005266F4" w:rsidP="00FE2861">
            <w:pPr>
              <w:pStyle w:val="Qsanswer"/>
              <w:spacing w:after="0" w:line="240" w:lineRule="auto"/>
              <w:ind w:left="0" w:right="0" w:hanging="284"/>
              <w:rPr>
                <w:rFonts w:ascii="Verdana" w:hAnsi="Verdana"/>
                <w:szCs w:val="18"/>
              </w:rPr>
            </w:pPr>
          </w:p>
        </w:tc>
      </w:tr>
      <w:tr w:rsidR="005266F4" w:rsidRPr="00C86F52" w14:paraId="7BD13BE5" w14:textId="77777777" w:rsidTr="00FE2861">
        <w:trPr>
          <w:cantSplit/>
        </w:trPr>
        <w:tc>
          <w:tcPr>
            <w:tcW w:w="3119" w:type="dxa"/>
            <w:tcBorders>
              <w:top w:val="single" w:sz="12" w:space="0" w:color="C0C0C0"/>
              <w:left w:val="nil"/>
              <w:right w:val="nil"/>
            </w:tcBorders>
            <w:shd w:val="clear" w:color="auto" w:fill="auto"/>
          </w:tcPr>
          <w:p w14:paraId="37596785" w14:textId="77777777" w:rsidR="005266F4" w:rsidRPr="00C86F52" w:rsidRDefault="005266F4" w:rsidP="00FE2861">
            <w:pPr>
              <w:spacing w:before="60" w:after="60"/>
              <w:rPr>
                <w:rFonts w:ascii="Verdana" w:hAnsi="Verdana"/>
                <w:sz w:val="18"/>
                <w:szCs w:val="18"/>
              </w:rPr>
            </w:pPr>
            <w:r w:rsidRPr="00C86F52">
              <w:rPr>
                <w:rFonts w:ascii="Verdana" w:hAnsi="Verdana"/>
                <w:sz w:val="18"/>
                <w:szCs w:val="18"/>
              </w:rPr>
              <w:t>Is/was employer regulated by a regulatory body?</w:t>
            </w:r>
          </w:p>
        </w:tc>
        <w:tc>
          <w:tcPr>
            <w:tcW w:w="3969" w:type="dxa"/>
            <w:gridSpan w:val="5"/>
            <w:tcBorders>
              <w:top w:val="single" w:sz="12" w:space="0" w:color="C0C0C0"/>
              <w:left w:val="nil"/>
              <w:bottom w:val="nil"/>
              <w:right w:val="nil"/>
            </w:tcBorders>
            <w:shd w:val="clear" w:color="auto" w:fill="auto"/>
          </w:tcPr>
          <w:p w14:paraId="7BE52930" w14:textId="77777777" w:rsidR="005266F4" w:rsidRPr="00C86F52" w:rsidRDefault="005266F4" w:rsidP="00FE2861">
            <w:pPr>
              <w:pStyle w:val="Qsanswer"/>
              <w:tabs>
                <w:tab w:val="left" w:pos="283"/>
                <w:tab w:val="left" w:pos="709"/>
              </w:tabs>
              <w:spacing w:before="60" w:after="0"/>
              <w:ind w:left="708" w:right="0" w:hanging="680"/>
              <w:rPr>
                <w:rFonts w:ascii="Verdana" w:hAnsi="Verdana"/>
                <w:color w:val="auto"/>
                <w:szCs w:val="18"/>
              </w:rPr>
            </w:pPr>
            <w:r w:rsidRPr="00C86F52">
              <w:rPr>
                <w:rFonts w:ascii="Verdana" w:hAnsi="Verdana"/>
                <w:color w:val="auto"/>
                <w:szCs w:val="18"/>
              </w:rPr>
              <w:fldChar w:fldCharType="begin">
                <w:ffData>
                  <w:name w:val="Check114"/>
                  <w:enabled/>
                  <w:calcOnExit w:val="0"/>
                  <w:checkBox>
                    <w:sizeAuto/>
                    <w:default w:val="0"/>
                  </w:checkBox>
                </w:ffData>
              </w:fldChar>
            </w:r>
            <w:r w:rsidRPr="00C86F52">
              <w:rPr>
                <w:rFonts w:ascii="Verdana" w:hAnsi="Verdana"/>
                <w:color w:val="auto"/>
                <w:szCs w:val="18"/>
              </w:rPr>
              <w:instrText xml:space="preserve"> FORMCHECKBOX </w:instrText>
            </w:r>
            <w:r w:rsidRPr="00C86F52">
              <w:rPr>
                <w:rFonts w:ascii="Verdana" w:hAnsi="Verdana"/>
                <w:szCs w:val="18"/>
              </w:rPr>
            </w:r>
            <w:r w:rsidRPr="00C86F52">
              <w:rPr>
                <w:rFonts w:ascii="Verdana" w:hAnsi="Verdana"/>
                <w:szCs w:val="18"/>
              </w:rPr>
              <w:fldChar w:fldCharType="separate"/>
            </w:r>
            <w:r w:rsidRPr="00C86F52">
              <w:rPr>
                <w:rFonts w:ascii="Verdana" w:hAnsi="Verdana"/>
                <w:szCs w:val="18"/>
              </w:rPr>
              <w:fldChar w:fldCharType="end"/>
            </w:r>
            <w:r w:rsidRPr="00C86F52">
              <w:rPr>
                <w:rFonts w:ascii="Verdana" w:hAnsi="Verdana"/>
                <w:color w:val="auto"/>
                <w:szCs w:val="18"/>
              </w:rPr>
              <w:tab/>
              <w:t>No</w:t>
            </w:r>
          </w:p>
          <w:p w14:paraId="216A0868" w14:textId="77777777" w:rsidR="005266F4" w:rsidRPr="00C86F52" w:rsidRDefault="005266F4" w:rsidP="00FE2861">
            <w:pPr>
              <w:pStyle w:val="Qsanswer"/>
              <w:tabs>
                <w:tab w:val="left" w:pos="283"/>
                <w:tab w:val="left" w:pos="709"/>
              </w:tabs>
              <w:spacing w:before="20" w:after="20"/>
              <w:ind w:left="680" w:right="0" w:hanging="652"/>
              <w:rPr>
                <w:rFonts w:ascii="Verdana" w:hAnsi="Verdana"/>
                <w:color w:val="auto"/>
                <w:szCs w:val="18"/>
              </w:rPr>
            </w:pPr>
            <w:r w:rsidRPr="00C86F52">
              <w:rPr>
                <w:rFonts w:ascii="Verdana" w:hAnsi="Verdana"/>
                <w:color w:val="auto"/>
                <w:szCs w:val="18"/>
              </w:rPr>
              <w:fldChar w:fldCharType="begin">
                <w:ffData>
                  <w:name w:val="Check115"/>
                  <w:enabled/>
                  <w:calcOnExit w:val="0"/>
                  <w:checkBox>
                    <w:sizeAuto/>
                    <w:default w:val="0"/>
                  </w:checkBox>
                </w:ffData>
              </w:fldChar>
            </w:r>
            <w:r w:rsidRPr="00C86F52">
              <w:rPr>
                <w:rFonts w:ascii="Verdana" w:hAnsi="Verdana"/>
                <w:color w:val="auto"/>
                <w:szCs w:val="18"/>
              </w:rPr>
              <w:instrText xml:space="preserve"> FORMCHECKBOX </w:instrText>
            </w:r>
            <w:r w:rsidRPr="00C86F52">
              <w:rPr>
                <w:rFonts w:ascii="Verdana" w:hAnsi="Verdana"/>
                <w:szCs w:val="18"/>
              </w:rPr>
            </w:r>
            <w:r w:rsidRPr="00C86F52">
              <w:rPr>
                <w:rFonts w:ascii="Verdana" w:hAnsi="Verdana"/>
                <w:szCs w:val="18"/>
              </w:rPr>
              <w:fldChar w:fldCharType="separate"/>
            </w:r>
            <w:r w:rsidRPr="00C86F52">
              <w:rPr>
                <w:rFonts w:ascii="Verdana" w:hAnsi="Verdana"/>
                <w:szCs w:val="18"/>
              </w:rPr>
              <w:fldChar w:fldCharType="end"/>
            </w:r>
            <w:r w:rsidRPr="00C86F52">
              <w:rPr>
                <w:rFonts w:ascii="Verdana" w:hAnsi="Verdana"/>
                <w:color w:val="auto"/>
                <w:szCs w:val="18"/>
              </w:rPr>
              <w:tab/>
              <w:t>Yes</w:t>
            </w:r>
            <w:r w:rsidRPr="00C86F52">
              <w:rPr>
                <w:rFonts w:ascii="Verdana" w:hAnsi="Verdana"/>
                <w:szCs w:val="18"/>
              </w:rPr>
              <w:sym w:font="Webdings" w:char="F034"/>
            </w:r>
            <w:r w:rsidRPr="00C86F52">
              <w:rPr>
                <w:rFonts w:ascii="Verdana" w:hAnsi="Verdana"/>
                <w:szCs w:val="18"/>
              </w:rPr>
              <w:t xml:space="preserve"> </w:t>
            </w:r>
            <w:r w:rsidRPr="00C86F52">
              <w:rPr>
                <w:rFonts w:ascii="Verdana" w:hAnsi="Verdana"/>
                <w:color w:val="auto"/>
                <w:szCs w:val="18"/>
              </w:rPr>
              <w:t xml:space="preserve">Please give the name of the </w:t>
            </w:r>
            <w:r w:rsidRPr="00C86F52">
              <w:rPr>
                <w:rFonts w:ascii="Verdana" w:hAnsi="Verdana"/>
                <w:color w:val="auto"/>
                <w:szCs w:val="18"/>
              </w:rPr>
              <w:br/>
              <w:t>regulatory body</w:t>
            </w:r>
          </w:p>
        </w:tc>
      </w:tr>
      <w:tr w:rsidR="005266F4" w:rsidRPr="00C86F52" w14:paraId="076689FB" w14:textId="77777777" w:rsidTr="00FE2861">
        <w:trPr>
          <w:cantSplit/>
          <w:trHeight w:val="397"/>
        </w:trPr>
        <w:tc>
          <w:tcPr>
            <w:tcW w:w="3119" w:type="dxa"/>
            <w:shd w:val="clear" w:color="auto" w:fill="auto"/>
          </w:tcPr>
          <w:p w14:paraId="24F3B049" w14:textId="77777777" w:rsidR="005266F4" w:rsidRPr="00C86F52" w:rsidRDefault="005266F4" w:rsidP="00FE2861">
            <w:pPr>
              <w:spacing w:before="60" w:after="60"/>
              <w:rPr>
                <w:rFonts w:ascii="Verdana" w:hAnsi="Verdana"/>
                <w:sz w:val="18"/>
                <w:szCs w:val="18"/>
              </w:rPr>
            </w:pPr>
          </w:p>
        </w:tc>
        <w:tc>
          <w:tcPr>
            <w:tcW w:w="20" w:type="dxa"/>
            <w:tcBorders>
              <w:right w:val="single" w:sz="2" w:space="0" w:color="auto"/>
            </w:tcBorders>
            <w:shd w:val="clear" w:color="auto" w:fill="auto"/>
          </w:tcPr>
          <w:p w14:paraId="33BEB02B" w14:textId="77777777" w:rsidR="005266F4" w:rsidRPr="00C86F52" w:rsidRDefault="005266F4" w:rsidP="00FE2861">
            <w:pPr>
              <w:pStyle w:val="Qsanswer"/>
              <w:spacing w:before="60" w:after="60"/>
              <w:ind w:right="0"/>
              <w:rPr>
                <w:rFonts w:ascii="Verdana" w:hAnsi="Verdana"/>
                <w:color w:val="auto"/>
                <w:szCs w:val="18"/>
              </w:rPr>
            </w:pPr>
          </w:p>
        </w:tc>
        <w:tc>
          <w:tcPr>
            <w:tcW w:w="3949" w:type="dxa"/>
            <w:gridSpan w:val="4"/>
            <w:tcBorders>
              <w:top w:val="single" w:sz="2" w:space="0" w:color="auto"/>
              <w:left w:val="single" w:sz="2" w:space="0" w:color="auto"/>
              <w:bottom w:val="single" w:sz="2" w:space="0" w:color="auto"/>
              <w:right w:val="single" w:sz="2" w:space="0" w:color="auto"/>
            </w:tcBorders>
            <w:shd w:val="clear" w:color="auto" w:fill="auto"/>
          </w:tcPr>
          <w:p w14:paraId="35793EAF" w14:textId="77777777" w:rsidR="005266F4" w:rsidRPr="00C86F52" w:rsidRDefault="005266F4" w:rsidP="00FE2861">
            <w:pPr>
              <w:pStyle w:val="Qsanswer"/>
              <w:spacing w:before="60" w:after="60"/>
              <w:ind w:right="0"/>
              <w:rPr>
                <w:rFonts w:ascii="Verdana" w:hAnsi="Verdana"/>
                <w:color w:val="auto"/>
                <w:szCs w:val="18"/>
              </w:rPr>
            </w:pPr>
            <w:r w:rsidRPr="00C86F52">
              <w:rPr>
                <w:rFonts w:ascii="Verdana" w:hAnsi="Verdana"/>
                <w:color w:val="auto"/>
                <w:szCs w:val="18"/>
              </w:rPr>
              <w:fldChar w:fldCharType="begin">
                <w:ffData>
                  <w:name w:val=""/>
                  <w:enabled/>
                  <w:calcOnExit w:val="0"/>
                  <w:textInput/>
                </w:ffData>
              </w:fldChar>
            </w:r>
            <w:r w:rsidRPr="00C86F52">
              <w:rPr>
                <w:rFonts w:ascii="Verdana" w:hAnsi="Verdana"/>
                <w:color w:val="auto"/>
                <w:szCs w:val="18"/>
              </w:rPr>
              <w:instrText xml:space="preserve"> FORMTEXT </w:instrText>
            </w:r>
            <w:r w:rsidRPr="00C86F52">
              <w:rPr>
                <w:rFonts w:ascii="Verdana" w:hAnsi="Verdana"/>
                <w:color w:val="auto"/>
                <w:szCs w:val="18"/>
              </w:rPr>
            </w:r>
            <w:r w:rsidRPr="00C86F52">
              <w:rPr>
                <w:rFonts w:ascii="Verdana" w:hAnsi="Verdana"/>
                <w:color w:val="auto"/>
                <w:szCs w:val="18"/>
              </w:rPr>
              <w:fldChar w:fldCharType="separate"/>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color w:val="auto"/>
                <w:szCs w:val="18"/>
              </w:rPr>
              <w:fldChar w:fldCharType="end"/>
            </w:r>
          </w:p>
        </w:tc>
      </w:tr>
      <w:tr w:rsidR="005266F4" w:rsidRPr="00C86F52" w14:paraId="65FE80E6" w14:textId="77777777" w:rsidTr="00FE2861">
        <w:trPr>
          <w:cantSplit/>
        </w:trPr>
        <w:tc>
          <w:tcPr>
            <w:tcW w:w="3119" w:type="dxa"/>
            <w:tcBorders>
              <w:bottom w:val="single" w:sz="12" w:space="0" w:color="BFBFBF"/>
            </w:tcBorders>
            <w:shd w:val="clear" w:color="auto" w:fill="auto"/>
          </w:tcPr>
          <w:p w14:paraId="03C823D3" w14:textId="77777777" w:rsidR="005266F4" w:rsidRPr="00C86F52" w:rsidRDefault="005266F4" w:rsidP="00FE2861">
            <w:pPr>
              <w:spacing w:line="240" w:lineRule="auto"/>
              <w:rPr>
                <w:rFonts w:ascii="Verdana" w:hAnsi="Verdana"/>
                <w:sz w:val="18"/>
                <w:szCs w:val="18"/>
              </w:rPr>
            </w:pPr>
          </w:p>
        </w:tc>
        <w:tc>
          <w:tcPr>
            <w:tcW w:w="3969" w:type="dxa"/>
            <w:gridSpan w:val="5"/>
            <w:tcBorders>
              <w:top w:val="single" w:sz="2" w:space="0" w:color="auto"/>
              <w:bottom w:val="single" w:sz="12" w:space="0" w:color="BFBFBF"/>
            </w:tcBorders>
            <w:shd w:val="clear" w:color="auto" w:fill="auto"/>
          </w:tcPr>
          <w:p w14:paraId="30130DA0" w14:textId="77777777" w:rsidR="005266F4" w:rsidRPr="00C86F52" w:rsidRDefault="005266F4" w:rsidP="00FE2861">
            <w:pPr>
              <w:pStyle w:val="Qsanswer"/>
              <w:tabs>
                <w:tab w:val="left" w:pos="283"/>
                <w:tab w:val="left" w:pos="709"/>
              </w:tabs>
              <w:spacing w:after="0" w:line="240" w:lineRule="auto"/>
              <w:ind w:left="0" w:right="0" w:hanging="284"/>
              <w:rPr>
                <w:rFonts w:ascii="Verdana" w:hAnsi="Verdana"/>
                <w:color w:val="auto"/>
                <w:szCs w:val="18"/>
              </w:rPr>
            </w:pPr>
          </w:p>
        </w:tc>
      </w:tr>
      <w:tr w:rsidR="005266F4" w:rsidRPr="00C86F52" w14:paraId="62DD83C7" w14:textId="77777777" w:rsidTr="00FE2861">
        <w:trPr>
          <w:cantSplit/>
        </w:trPr>
        <w:tc>
          <w:tcPr>
            <w:tcW w:w="3119" w:type="dxa"/>
            <w:tcBorders>
              <w:top w:val="single" w:sz="12" w:space="0" w:color="BFBFBF"/>
            </w:tcBorders>
            <w:shd w:val="clear" w:color="auto" w:fill="auto"/>
          </w:tcPr>
          <w:p w14:paraId="6FA3E639" w14:textId="77777777" w:rsidR="005266F4" w:rsidRPr="00C86F52" w:rsidRDefault="005266F4" w:rsidP="00FE2861">
            <w:pPr>
              <w:spacing w:line="240" w:lineRule="auto"/>
              <w:rPr>
                <w:rFonts w:ascii="Verdana" w:hAnsi="Verdana"/>
                <w:b/>
                <w:sz w:val="18"/>
                <w:szCs w:val="18"/>
              </w:rPr>
            </w:pPr>
          </w:p>
        </w:tc>
        <w:tc>
          <w:tcPr>
            <w:tcW w:w="3969" w:type="dxa"/>
            <w:gridSpan w:val="5"/>
            <w:shd w:val="clear" w:color="auto" w:fill="auto"/>
          </w:tcPr>
          <w:p w14:paraId="7DC3FD68" w14:textId="77777777" w:rsidR="005266F4" w:rsidRPr="00C86F52" w:rsidRDefault="005266F4" w:rsidP="00FE2861">
            <w:pPr>
              <w:pStyle w:val="Qsanswer"/>
              <w:tabs>
                <w:tab w:val="left" w:pos="283"/>
                <w:tab w:val="left" w:pos="709"/>
              </w:tabs>
              <w:spacing w:after="0" w:line="240" w:lineRule="auto"/>
              <w:ind w:left="0" w:right="0" w:hanging="284"/>
              <w:rPr>
                <w:rFonts w:ascii="Verdana" w:hAnsi="Verdana"/>
                <w:b/>
                <w:color w:val="auto"/>
                <w:szCs w:val="18"/>
              </w:rPr>
            </w:pPr>
          </w:p>
        </w:tc>
      </w:tr>
      <w:tr w:rsidR="005266F4" w:rsidRPr="00C86F52" w14:paraId="0AC40D65" w14:textId="77777777" w:rsidTr="00FE2861">
        <w:trPr>
          <w:cantSplit/>
          <w:trHeight w:val="397"/>
        </w:trPr>
        <w:tc>
          <w:tcPr>
            <w:tcW w:w="3119" w:type="dxa"/>
            <w:shd w:val="clear" w:color="auto" w:fill="auto"/>
          </w:tcPr>
          <w:p w14:paraId="67155304" w14:textId="77777777" w:rsidR="005266F4" w:rsidRPr="00C86F52" w:rsidRDefault="005266F4" w:rsidP="00FE2861">
            <w:pPr>
              <w:spacing w:before="60" w:after="60"/>
              <w:rPr>
                <w:rFonts w:ascii="Verdana" w:hAnsi="Verdana"/>
                <w:sz w:val="18"/>
                <w:szCs w:val="18"/>
              </w:rPr>
            </w:pPr>
            <w:r w:rsidRPr="00C86F52">
              <w:rPr>
                <w:rFonts w:ascii="Verdana" w:hAnsi="Verdana"/>
                <w:sz w:val="18"/>
                <w:szCs w:val="18"/>
              </w:rPr>
              <w:t>Position held</w:t>
            </w:r>
          </w:p>
        </w:tc>
        <w:tc>
          <w:tcPr>
            <w:tcW w:w="3969" w:type="dxa"/>
            <w:gridSpan w:val="5"/>
            <w:tcBorders>
              <w:top w:val="single" w:sz="4" w:space="0" w:color="auto"/>
              <w:left w:val="single" w:sz="4" w:space="0" w:color="auto"/>
              <w:bottom w:val="single" w:sz="4" w:space="0" w:color="auto"/>
              <w:right w:val="single" w:sz="4" w:space="0" w:color="auto"/>
            </w:tcBorders>
            <w:shd w:val="clear" w:color="auto" w:fill="auto"/>
          </w:tcPr>
          <w:p w14:paraId="381EA59B" w14:textId="77777777" w:rsidR="005266F4" w:rsidRPr="00C86F52" w:rsidRDefault="005266F4" w:rsidP="00FE2861">
            <w:pPr>
              <w:pStyle w:val="Qsanswer"/>
              <w:spacing w:before="60" w:after="60"/>
              <w:ind w:left="312" w:right="0" w:hanging="284"/>
              <w:rPr>
                <w:rFonts w:ascii="Verdana" w:hAnsi="Verdana"/>
                <w:color w:val="auto"/>
                <w:szCs w:val="18"/>
              </w:rPr>
            </w:pPr>
            <w:r w:rsidRPr="00C86F52">
              <w:rPr>
                <w:rFonts w:ascii="Verdana" w:hAnsi="Verdana"/>
                <w:color w:val="auto"/>
                <w:szCs w:val="18"/>
              </w:rPr>
              <w:fldChar w:fldCharType="begin">
                <w:ffData>
                  <w:name w:val="Text6"/>
                  <w:enabled/>
                  <w:calcOnExit w:val="0"/>
                  <w:textInput/>
                </w:ffData>
              </w:fldChar>
            </w:r>
            <w:r w:rsidRPr="00C86F52">
              <w:rPr>
                <w:rFonts w:ascii="Verdana" w:hAnsi="Verdana"/>
                <w:color w:val="auto"/>
                <w:szCs w:val="18"/>
              </w:rPr>
              <w:instrText xml:space="preserve"> FORMTEXT </w:instrText>
            </w:r>
            <w:r w:rsidRPr="00C86F52">
              <w:rPr>
                <w:rFonts w:ascii="Verdana" w:hAnsi="Verdana"/>
                <w:color w:val="auto"/>
                <w:szCs w:val="18"/>
              </w:rPr>
            </w:r>
            <w:r w:rsidRPr="00C86F52">
              <w:rPr>
                <w:rFonts w:ascii="Verdana" w:hAnsi="Verdana"/>
                <w:color w:val="auto"/>
                <w:szCs w:val="18"/>
              </w:rPr>
              <w:fldChar w:fldCharType="separate"/>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color w:val="auto"/>
                <w:szCs w:val="18"/>
              </w:rPr>
              <w:fldChar w:fldCharType="end"/>
            </w:r>
          </w:p>
        </w:tc>
      </w:tr>
      <w:tr w:rsidR="005266F4" w:rsidRPr="00C86F52" w14:paraId="21237BA6" w14:textId="77777777" w:rsidTr="00FE2861">
        <w:trPr>
          <w:cantSplit/>
        </w:trPr>
        <w:tc>
          <w:tcPr>
            <w:tcW w:w="3119" w:type="dxa"/>
            <w:tcBorders>
              <w:top w:val="nil"/>
              <w:left w:val="nil"/>
              <w:bottom w:val="single" w:sz="12" w:space="0" w:color="C0C0C0"/>
              <w:right w:val="nil"/>
            </w:tcBorders>
            <w:shd w:val="clear" w:color="auto" w:fill="auto"/>
          </w:tcPr>
          <w:p w14:paraId="1E428641" w14:textId="77777777" w:rsidR="005266F4" w:rsidRPr="00C86F52" w:rsidRDefault="005266F4" w:rsidP="00FE2861">
            <w:pPr>
              <w:spacing w:line="240" w:lineRule="auto"/>
              <w:rPr>
                <w:rFonts w:ascii="Verdana" w:hAnsi="Verdana"/>
                <w:sz w:val="18"/>
                <w:szCs w:val="18"/>
              </w:rPr>
            </w:pPr>
          </w:p>
        </w:tc>
        <w:tc>
          <w:tcPr>
            <w:tcW w:w="3969" w:type="dxa"/>
            <w:gridSpan w:val="5"/>
            <w:tcBorders>
              <w:top w:val="nil"/>
              <w:left w:val="nil"/>
              <w:bottom w:val="single" w:sz="12" w:space="0" w:color="C0C0C0"/>
              <w:right w:val="nil"/>
            </w:tcBorders>
            <w:shd w:val="clear" w:color="auto" w:fill="auto"/>
          </w:tcPr>
          <w:p w14:paraId="792525AE" w14:textId="77777777" w:rsidR="005266F4" w:rsidRPr="00C86F52" w:rsidRDefault="005266F4" w:rsidP="00FE2861">
            <w:pPr>
              <w:pStyle w:val="Qsanswer"/>
              <w:spacing w:after="0" w:line="240" w:lineRule="auto"/>
              <w:ind w:left="0" w:right="0" w:hanging="284"/>
              <w:rPr>
                <w:rFonts w:ascii="Verdana" w:hAnsi="Verdana"/>
                <w:szCs w:val="18"/>
              </w:rPr>
            </w:pPr>
          </w:p>
        </w:tc>
      </w:tr>
      <w:tr w:rsidR="005266F4" w:rsidRPr="00C86F52" w14:paraId="315BCDBB" w14:textId="77777777" w:rsidTr="00FE2861">
        <w:trPr>
          <w:cantSplit/>
        </w:trPr>
        <w:tc>
          <w:tcPr>
            <w:tcW w:w="3119" w:type="dxa"/>
            <w:shd w:val="clear" w:color="auto" w:fill="auto"/>
          </w:tcPr>
          <w:p w14:paraId="694B5775" w14:textId="77777777" w:rsidR="005266F4" w:rsidRPr="00C86F52" w:rsidRDefault="005266F4" w:rsidP="00FE2861">
            <w:pPr>
              <w:spacing w:line="240" w:lineRule="auto"/>
              <w:rPr>
                <w:rFonts w:ascii="Verdana" w:hAnsi="Verdana"/>
                <w:b/>
                <w:sz w:val="18"/>
                <w:szCs w:val="18"/>
              </w:rPr>
            </w:pPr>
          </w:p>
        </w:tc>
        <w:tc>
          <w:tcPr>
            <w:tcW w:w="3969" w:type="dxa"/>
            <w:gridSpan w:val="5"/>
            <w:shd w:val="clear" w:color="auto" w:fill="auto"/>
          </w:tcPr>
          <w:p w14:paraId="0A6720A3" w14:textId="77777777" w:rsidR="005266F4" w:rsidRPr="00C86F52" w:rsidRDefault="005266F4" w:rsidP="00FE2861">
            <w:pPr>
              <w:pStyle w:val="Qsanswer"/>
              <w:tabs>
                <w:tab w:val="left" w:pos="283"/>
                <w:tab w:val="left" w:pos="709"/>
              </w:tabs>
              <w:spacing w:after="0" w:line="240" w:lineRule="auto"/>
              <w:ind w:left="0" w:right="0" w:hanging="284"/>
              <w:rPr>
                <w:rFonts w:ascii="Verdana" w:hAnsi="Verdana"/>
                <w:b/>
                <w:color w:val="auto"/>
                <w:szCs w:val="18"/>
              </w:rPr>
            </w:pPr>
          </w:p>
        </w:tc>
      </w:tr>
      <w:tr w:rsidR="005266F4" w:rsidRPr="00C86F52" w14:paraId="5743CA56" w14:textId="77777777" w:rsidTr="00FE2861">
        <w:trPr>
          <w:cantSplit/>
          <w:trHeight w:val="397"/>
        </w:trPr>
        <w:tc>
          <w:tcPr>
            <w:tcW w:w="3119" w:type="dxa"/>
            <w:shd w:val="clear" w:color="auto" w:fill="auto"/>
          </w:tcPr>
          <w:p w14:paraId="29F04179" w14:textId="77777777" w:rsidR="005266F4" w:rsidRPr="00C86F52" w:rsidRDefault="005266F4" w:rsidP="00FE2861">
            <w:pPr>
              <w:spacing w:before="60" w:after="60"/>
              <w:rPr>
                <w:rFonts w:ascii="Verdana" w:hAnsi="Verdana"/>
                <w:sz w:val="18"/>
                <w:szCs w:val="18"/>
              </w:rPr>
            </w:pPr>
            <w:r w:rsidRPr="00C86F52">
              <w:rPr>
                <w:rFonts w:ascii="Verdana" w:hAnsi="Verdana"/>
                <w:sz w:val="18"/>
                <w:szCs w:val="18"/>
              </w:rPr>
              <w:t>Responsibilities</w:t>
            </w:r>
          </w:p>
        </w:tc>
        <w:tc>
          <w:tcPr>
            <w:tcW w:w="3969" w:type="dxa"/>
            <w:gridSpan w:val="5"/>
            <w:tcBorders>
              <w:top w:val="single" w:sz="4" w:space="0" w:color="auto"/>
              <w:left w:val="single" w:sz="4" w:space="0" w:color="auto"/>
              <w:bottom w:val="single" w:sz="4" w:space="0" w:color="auto"/>
              <w:right w:val="single" w:sz="4" w:space="0" w:color="auto"/>
            </w:tcBorders>
            <w:shd w:val="clear" w:color="auto" w:fill="auto"/>
          </w:tcPr>
          <w:p w14:paraId="010C7DD3" w14:textId="77777777" w:rsidR="005266F4" w:rsidRPr="00C86F52" w:rsidRDefault="005266F4" w:rsidP="00FE2861">
            <w:pPr>
              <w:pStyle w:val="Qsanswer"/>
              <w:spacing w:before="60" w:after="60"/>
              <w:ind w:left="312" w:right="0" w:hanging="284"/>
              <w:rPr>
                <w:rFonts w:ascii="Verdana" w:hAnsi="Verdana"/>
                <w:color w:val="auto"/>
                <w:szCs w:val="18"/>
              </w:rPr>
            </w:pPr>
            <w:r w:rsidRPr="00C86F52">
              <w:rPr>
                <w:rFonts w:ascii="Verdana" w:hAnsi="Verdana"/>
                <w:color w:val="auto"/>
                <w:szCs w:val="18"/>
              </w:rPr>
              <w:fldChar w:fldCharType="begin">
                <w:ffData>
                  <w:name w:val="Text6"/>
                  <w:enabled/>
                  <w:calcOnExit w:val="0"/>
                  <w:textInput/>
                </w:ffData>
              </w:fldChar>
            </w:r>
            <w:r w:rsidRPr="00C86F52">
              <w:rPr>
                <w:rFonts w:ascii="Verdana" w:hAnsi="Verdana"/>
                <w:color w:val="auto"/>
                <w:szCs w:val="18"/>
              </w:rPr>
              <w:instrText xml:space="preserve"> FORMTEXT </w:instrText>
            </w:r>
            <w:r w:rsidRPr="00C86F52">
              <w:rPr>
                <w:rFonts w:ascii="Verdana" w:hAnsi="Verdana"/>
                <w:color w:val="auto"/>
                <w:szCs w:val="18"/>
              </w:rPr>
            </w:r>
            <w:r w:rsidRPr="00C86F52">
              <w:rPr>
                <w:rFonts w:ascii="Verdana" w:hAnsi="Verdana"/>
                <w:color w:val="auto"/>
                <w:szCs w:val="18"/>
              </w:rPr>
              <w:fldChar w:fldCharType="separate"/>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color w:val="auto"/>
                <w:szCs w:val="18"/>
              </w:rPr>
              <w:fldChar w:fldCharType="end"/>
            </w:r>
          </w:p>
        </w:tc>
      </w:tr>
      <w:tr w:rsidR="005266F4" w:rsidRPr="00C86F52" w14:paraId="5C20109E" w14:textId="77777777" w:rsidTr="00FE2861">
        <w:trPr>
          <w:cantSplit/>
        </w:trPr>
        <w:tc>
          <w:tcPr>
            <w:tcW w:w="3119" w:type="dxa"/>
            <w:tcBorders>
              <w:top w:val="nil"/>
              <w:left w:val="nil"/>
              <w:bottom w:val="single" w:sz="12" w:space="0" w:color="C0C0C0"/>
              <w:right w:val="nil"/>
            </w:tcBorders>
            <w:shd w:val="clear" w:color="auto" w:fill="auto"/>
          </w:tcPr>
          <w:p w14:paraId="5EB63868" w14:textId="77777777" w:rsidR="005266F4" w:rsidRPr="00C86F52" w:rsidRDefault="005266F4" w:rsidP="00FE2861">
            <w:pPr>
              <w:spacing w:line="240" w:lineRule="auto"/>
              <w:rPr>
                <w:rFonts w:ascii="Verdana" w:hAnsi="Verdana"/>
                <w:sz w:val="18"/>
                <w:szCs w:val="18"/>
              </w:rPr>
            </w:pPr>
          </w:p>
        </w:tc>
        <w:tc>
          <w:tcPr>
            <w:tcW w:w="3969" w:type="dxa"/>
            <w:gridSpan w:val="5"/>
            <w:tcBorders>
              <w:top w:val="nil"/>
              <w:left w:val="nil"/>
              <w:bottom w:val="single" w:sz="12" w:space="0" w:color="C0C0C0"/>
              <w:right w:val="nil"/>
            </w:tcBorders>
            <w:shd w:val="clear" w:color="auto" w:fill="auto"/>
          </w:tcPr>
          <w:p w14:paraId="0F9EDA0E" w14:textId="77777777" w:rsidR="005266F4" w:rsidRPr="00C86F52" w:rsidRDefault="005266F4" w:rsidP="00FE2861">
            <w:pPr>
              <w:pStyle w:val="Qsanswer"/>
              <w:spacing w:after="0" w:line="240" w:lineRule="auto"/>
              <w:ind w:left="0" w:right="0" w:hanging="284"/>
              <w:rPr>
                <w:rFonts w:ascii="Verdana" w:hAnsi="Verdana"/>
                <w:szCs w:val="18"/>
              </w:rPr>
            </w:pPr>
          </w:p>
        </w:tc>
      </w:tr>
      <w:tr w:rsidR="005266F4" w:rsidRPr="00C86F52" w14:paraId="3C77B244" w14:textId="77777777" w:rsidTr="00FE2861">
        <w:trPr>
          <w:cantSplit/>
        </w:trPr>
        <w:tc>
          <w:tcPr>
            <w:tcW w:w="3119" w:type="dxa"/>
            <w:tcBorders>
              <w:top w:val="single" w:sz="12" w:space="0" w:color="C0C0C0"/>
              <w:left w:val="nil"/>
              <w:bottom w:val="nil"/>
              <w:right w:val="nil"/>
            </w:tcBorders>
            <w:shd w:val="clear" w:color="auto" w:fill="auto"/>
          </w:tcPr>
          <w:p w14:paraId="552A6CD1" w14:textId="77777777" w:rsidR="005266F4" w:rsidRPr="00C86F52" w:rsidRDefault="005266F4" w:rsidP="00FE2861">
            <w:pPr>
              <w:spacing w:before="60" w:after="60"/>
              <w:rPr>
                <w:rFonts w:ascii="Verdana" w:hAnsi="Verdana"/>
                <w:sz w:val="18"/>
                <w:szCs w:val="18"/>
              </w:rPr>
            </w:pPr>
            <w:r w:rsidRPr="00C86F52">
              <w:rPr>
                <w:rFonts w:ascii="Verdana" w:hAnsi="Verdana"/>
                <w:sz w:val="18"/>
                <w:szCs w:val="18"/>
              </w:rPr>
              <w:t>Reason for leaving</w:t>
            </w:r>
          </w:p>
        </w:tc>
        <w:tc>
          <w:tcPr>
            <w:tcW w:w="3969" w:type="dxa"/>
            <w:gridSpan w:val="5"/>
            <w:tcBorders>
              <w:top w:val="single" w:sz="12" w:space="0" w:color="C0C0C0"/>
              <w:left w:val="nil"/>
              <w:bottom w:val="nil"/>
              <w:right w:val="nil"/>
            </w:tcBorders>
            <w:shd w:val="clear" w:color="auto" w:fill="auto"/>
          </w:tcPr>
          <w:p w14:paraId="579D6B96" w14:textId="77777777" w:rsidR="005266F4" w:rsidRPr="00C86F52" w:rsidRDefault="005266F4" w:rsidP="00FE2861">
            <w:pPr>
              <w:pStyle w:val="Qsanswer"/>
              <w:tabs>
                <w:tab w:val="left" w:pos="283"/>
                <w:tab w:val="left" w:pos="709"/>
              </w:tabs>
              <w:spacing w:before="60" w:after="0"/>
              <w:ind w:left="708" w:right="0" w:hanging="680"/>
              <w:rPr>
                <w:rFonts w:ascii="Verdana" w:hAnsi="Verdana"/>
                <w:color w:val="auto"/>
                <w:szCs w:val="18"/>
              </w:rPr>
            </w:pPr>
            <w:r w:rsidRPr="00C86F52">
              <w:rPr>
                <w:rFonts w:ascii="Verdana" w:hAnsi="Verdana"/>
                <w:color w:val="auto"/>
                <w:szCs w:val="18"/>
              </w:rPr>
              <w:fldChar w:fldCharType="begin">
                <w:ffData>
                  <w:name w:val="Check114"/>
                  <w:enabled/>
                  <w:calcOnExit w:val="0"/>
                  <w:checkBox>
                    <w:sizeAuto/>
                    <w:default w:val="0"/>
                  </w:checkBox>
                </w:ffData>
              </w:fldChar>
            </w:r>
            <w:r w:rsidRPr="00C86F52">
              <w:rPr>
                <w:rFonts w:ascii="Verdana" w:hAnsi="Verdana"/>
                <w:color w:val="auto"/>
                <w:szCs w:val="18"/>
              </w:rPr>
              <w:instrText xml:space="preserve"> FORMCHECKBOX </w:instrText>
            </w:r>
            <w:r w:rsidRPr="00C86F52">
              <w:rPr>
                <w:rFonts w:ascii="Verdana" w:hAnsi="Verdana"/>
                <w:szCs w:val="18"/>
              </w:rPr>
            </w:r>
            <w:r w:rsidRPr="00C86F52">
              <w:rPr>
                <w:rFonts w:ascii="Verdana" w:hAnsi="Verdana"/>
                <w:szCs w:val="18"/>
              </w:rPr>
              <w:fldChar w:fldCharType="separate"/>
            </w:r>
            <w:r w:rsidRPr="00C86F52">
              <w:rPr>
                <w:rFonts w:ascii="Verdana" w:hAnsi="Verdana"/>
                <w:szCs w:val="18"/>
              </w:rPr>
              <w:fldChar w:fldCharType="end"/>
            </w:r>
            <w:r w:rsidRPr="00C86F52">
              <w:rPr>
                <w:rFonts w:ascii="Verdana" w:hAnsi="Verdana"/>
                <w:color w:val="auto"/>
                <w:szCs w:val="18"/>
              </w:rPr>
              <w:tab/>
              <w:t>a) Resignation</w:t>
            </w:r>
          </w:p>
          <w:p w14:paraId="4D353547" w14:textId="77777777" w:rsidR="005266F4" w:rsidRPr="00C86F52" w:rsidRDefault="005266F4" w:rsidP="00FE2861">
            <w:pPr>
              <w:pStyle w:val="Qsanswer"/>
              <w:tabs>
                <w:tab w:val="left" w:pos="283"/>
                <w:tab w:val="left" w:pos="709"/>
              </w:tabs>
              <w:spacing w:before="60" w:after="0"/>
              <w:ind w:left="708" w:right="0" w:hanging="680"/>
              <w:rPr>
                <w:rFonts w:ascii="Verdana" w:hAnsi="Verdana"/>
                <w:color w:val="auto"/>
                <w:szCs w:val="18"/>
              </w:rPr>
            </w:pPr>
            <w:r w:rsidRPr="00C86F52">
              <w:rPr>
                <w:rFonts w:ascii="Verdana" w:hAnsi="Verdana"/>
                <w:color w:val="auto"/>
                <w:szCs w:val="18"/>
              </w:rPr>
              <w:fldChar w:fldCharType="begin">
                <w:ffData>
                  <w:name w:val="Check114"/>
                  <w:enabled/>
                  <w:calcOnExit w:val="0"/>
                  <w:checkBox>
                    <w:sizeAuto/>
                    <w:default w:val="0"/>
                  </w:checkBox>
                </w:ffData>
              </w:fldChar>
            </w:r>
            <w:r w:rsidRPr="00C86F52">
              <w:rPr>
                <w:rFonts w:ascii="Verdana" w:hAnsi="Verdana"/>
                <w:color w:val="auto"/>
                <w:szCs w:val="18"/>
              </w:rPr>
              <w:instrText xml:space="preserve"> FORMCHECKBOX </w:instrText>
            </w:r>
            <w:r w:rsidRPr="00C86F52">
              <w:rPr>
                <w:rFonts w:ascii="Verdana" w:hAnsi="Verdana"/>
                <w:szCs w:val="18"/>
              </w:rPr>
            </w:r>
            <w:r w:rsidRPr="00C86F52">
              <w:rPr>
                <w:rFonts w:ascii="Verdana" w:hAnsi="Verdana"/>
                <w:szCs w:val="18"/>
              </w:rPr>
              <w:fldChar w:fldCharType="separate"/>
            </w:r>
            <w:r w:rsidRPr="00C86F52">
              <w:rPr>
                <w:rFonts w:ascii="Verdana" w:hAnsi="Verdana"/>
                <w:szCs w:val="18"/>
              </w:rPr>
              <w:fldChar w:fldCharType="end"/>
            </w:r>
            <w:r w:rsidRPr="00C86F52">
              <w:rPr>
                <w:rFonts w:ascii="Verdana" w:hAnsi="Verdana"/>
                <w:color w:val="auto"/>
                <w:szCs w:val="18"/>
              </w:rPr>
              <w:tab/>
              <w:t>b) Redundancy</w:t>
            </w:r>
          </w:p>
          <w:p w14:paraId="0D49D231" w14:textId="77777777" w:rsidR="005266F4" w:rsidRPr="00C86F52" w:rsidRDefault="005266F4" w:rsidP="00FE2861">
            <w:pPr>
              <w:pStyle w:val="Qsanswer"/>
              <w:tabs>
                <w:tab w:val="left" w:pos="283"/>
                <w:tab w:val="left" w:pos="709"/>
              </w:tabs>
              <w:spacing w:before="60" w:after="0"/>
              <w:ind w:left="708" w:right="0" w:hanging="680"/>
              <w:rPr>
                <w:rFonts w:ascii="Verdana" w:hAnsi="Verdana"/>
                <w:color w:val="auto"/>
                <w:szCs w:val="18"/>
              </w:rPr>
            </w:pPr>
            <w:r w:rsidRPr="00C86F52">
              <w:rPr>
                <w:rFonts w:ascii="Verdana" w:hAnsi="Verdana"/>
                <w:color w:val="auto"/>
                <w:szCs w:val="18"/>
              </w:rPr>
              <w:fldChar w:fldCharType="begin">
                <w:ffData>
                  <w:name w:val="Check114"/>
                  <w:enabled/>
                  <w:calcOnExit w:val="0"/>
                  <w:checkBox>
                    <w:sizeAuto/>
                    <w:default w:val="0"/>
                  </w:checkBox>
                </w:ffData>
              </w:fldChar>
            </w:r>
            <w:r w:rsidRPr="00C86F52">
              <w:rPr>
                <w:rFonts w:ascii="Verdana" w:hAnsi="Verdana"/>
                <w:color w:val="auto"/>
                <w:szCs w:val="18"/>
              </w:rPr>
              <w:instrText xml:space="preserve"> FORMCHECKBOX </w:instrText>
            </w:r>
            <w:r w:rsidRPr="00C86F52">
              <w:rPr>
                <w:rFonts w:ascii="Verdana" w:hAnsi="Verdana"/>
                <w:szCs w:val="18"/>
              </w:rPr>
            </w:r>
            <w:r w:rsidRPr="00C86F52">
              <w:rPr>
                <w:rFonts w:ascii="Verdana" w:hAnsi="Verdana"/>
                <w:szCs w:val="18"/>
              </w:rPr>
              <w:fldChar w:fldCharType="separate"/>
            </w:r>
            <w:r w:rsidRPr="00C86F52">
              <w:rPr>
                <w:rFonts w:ascii="Verdana" w:hAnsi="Verdana"/>
                <w:szCs w:val="18"/>
              </w:rPr>
              <w:fldChar w:fldCharType="end"/>
            </w:r>
            <w:r w:rsidRPr="00C86F52">
              <w:rPr>
                <w:rFonts w:ascii="Verdana" w:hAnsi="Verdana"/>
                <w:color w:val="auto"/>
                <w:szCs w:val="18"/>
              </w:rPr>
              <w:tab/>
              <w:t>c) Retirement</w:t>
            </w:r>
          </w:p>
          <w:p w14:paraId="64115CC4" w14:textId="77777777" w:rsidR="005266F4" w:rsidRPr="00C86F52" w:rsidRDefault="005266F4" w:rsidP="00FE2861">
            <w:pPr>
              <w:pStyle w:val="Qsanswer"/>
              <w:tabs>
                <w:tab w:val="left" w:pos="283"/>
                <w:tab w:val="left" w:pos="709"/>
              </w:tabs>
              <w:spacing w:before="60" w:after="0"/>
              <w:ind w:left="708" w:right="0" w:hanging="680"/>
              <w:rPr>
                <w:rFonts w:ascii="Verdana" w:hAnsi="Verdana"/>
                <w:color w:val="auto"/>
                <w:szCs w:val="18"/>
              </w:rPr>
            </w:pPr>
            <w:r w:rsidRPr="00C86F52">
              <w:rPr>
                <w:rFonts w:ascii="Verdana" w:hAnsi="Verdana"/>
                <w:color w:val="auto"/>
                <w:szCs w:val="18"/>
              </w:rPr>
              <w:fldChar w:fldCharType="begin">
                <w:ffData>
                  <w:name w:val="Check114"/>
                  <w:enabled/>
                  <w:calcOnExit w:val="0"/>
                  <w:checkBox>
                    <w:sizeAuto/>
                    <w:default w:val="0"/>
                  </w:checkBox>
                </w:ffData>
              </w:fldChar>
            </w:r>
            <w:r w:rsidRPr="00C86F52">
              <w:rPr>
                <w:rFonts w:ascii="Verdana" w:hAnsi="Verdana"/>
                <w:color w:val="auto"/>
                <w:szCs w:val="18"/>
              </w:rPr>
              <w:instrText xml:space="preserve"> FORMCHECKBOX </w:instrText>
            </w:r>
            <w:r w:rsidRPr="00C86F52">
              <w:rPr>
                <w:rFonts w:ascii="Verdana" w:hAnsi="Verdana"/>
                <w:szCs w:val="18"/>
              </w:rPr>
            </w:r>
            <w:r w:rsidRPr="00C86F52">
              <w:rPr>
                <w:rFonts w:ascii="Verdana" w:hAnsi="Verdana"/>
                <w:szCs w:val="18"/>
              </w:rPr>
              <w:fldChar w:fldCharType="separate"/>
            </w:r>
            <w:r w:rsidRPr="00C86F52">
              <w:rPr>
                <w:rFonts w:ascii="Verdana" w:hAnsi="Verdana"/>
                <w:szCs w:val="18"/>
              </w:rPr>
              <w:fldChar w:fldCharType="end"/>
            </w:r>
            <w:r w:rsidRPr="00C86F52">
              <w:rPr>
                <w:rFonts w:ascii="Verdana" w:hAnsi="Verdana"/>
                <w:color w:val="auto"/>
                <w:szCs w:val="18"/>
              </w:rPr>
              <w:tab/>
              <w:t>d) Termination/dismissal</w:t>
            </w:r>
          </w:p>
          <w:p w14:paraId="0920C989" w14:textId="77777777" w:rsidR="005266F4" w:rsidRPr="00C86F52" w:rsidRDefault="005266F4" w:rsidP="00FE2861">
            <w:pPr>
              <w:pStyle w:val="Qsanswer"/>
              <w:tabs>
                <w:tab w:val="left" w:pos="283"/>
                <w:tab w:val="left" w:pos="709"/>
              </w:tabs>
              <w:spacing w:before="60" w:after="0"/>
              <w:ind w:left="708" w:right="0" w:hanging="680"/>
              <w:rPr>
                <w:rFonts w:ascii="Verdana" w:hAnsi="Verdana"/>
                <w:color w:val="auto"/>
                <w:szCs w:val="18"/>
              </w:rPr>
            </w:pPr>
            <w:r w:rsidRPr="00C86F52">
              <w:rPr>
                <w:rFonts w:ascii="Verdana" w:hAnsi="Verdana"/>
                <w:color w:val="auto"/>
                <w:szCs w:val="18"/>
              </w:rPr>
              <w:fldChar w:fldCharType="begin">
                <w:ffData>
                  <w:name w:val="Check114"/>
                  <w:enabled/>
                  <w:calcOnExit w:val="0"/>
                  <w:checkBox>
                    <w:sizeAuto/>
                    <w:default w:val="0"/>
                  </w:checkBox>
                </w:ffData>
              </w:fldChar>
            </w:r>
            <w:r w:rsidRPr="00C86F52">
              <w:rPr>
                <w:rFonts w:ascii="Verdana" w:hAnsi="Verdana"/>
                <w:color w:val="auto"/>
                <w:szCs w:val="18"/>
              </w:rPr>
              <w:instrText xml:space="preserve"> FORMCHECKBOX </w:instrText>
            </w:r>
            <w:r w:rsidRPr="00C86F52">
              <w:rPr>
                <w:rFonts w:ascii="Verdana" w:hAnsi="Verdana"/>
                <w:szCs w:val="18"/>
              </w:rPr>
            </w:r>
            <w:r w:rsidRPr="00C86F52">
              <w:rPr>
                <w:rFonts w:ascii="Verdana" w:hAnsi="Verdana"/>
                <w:szCs w:val="18"/>
              </w:rPr>
              <w:fldChar w:fldCharType="separate"/>
            </w:r>
            <w:r w:rsidRPr="00C86F52">
              <w:rPr>
                <w:rFonts w:ascii="Verdana" w:hAnsi="Verdana"/>
                <w:szCs w:val="18"/>
              </w:rPr>
              <w:fldChar w:fldCharType="end"/>
            </w:r>
            <w:r w:rsidRPr="00C86F52">
              <w:rPr>
                <w:rFonts w:ascii="Verdana" w:hAnsi="Verdana"/>
                <w:color w:val="auto"/>
                <w:szCs w:val="18"/>
              </w:rPr>
              <w:tab/>
              <w:t>e) End of contract</w:t>
            </w:r>
          </w:p>
          <w:p w14:paraId="49E049B0" w14:textId="77777777" w:rsidR="005266F4" w:rsidRPr="00C86F52" w:rsidRDefault="005266F4" w:rsidP="00FE2861">
            <w:pPr>
              <w:pStyle w:val="Qsanswer"/>
              <w:tabs>
                <w:tab w:val="left" w:pos="283"/>
                <w:tab w:val="left" w:pos="709"/>
              </w:tabs>
              <w:spacing w:before="20" w:after="20"/>
              <w:ind w:left="680" w:right="0" w:hanging="652"/>
              <w:rPr>
                <w:rFonts w:ascii="Verdana" w:hAnsi="Verdana"/>
                <w:color w:val="auto"/>
                <w:szCs w:val="18"/>
              </w:rPr>
            </w:pPr>
            <w:r w:rsidRPr="00C86F52">
              <w:rPr>
                <w:rFonts w:ascii="Verdana" w:hAnsi="Verdana"/>
                <w:color w:val="auto"/>
                <w:szCs w:val="18"/>
              </w:rPr>
              <w:fldChar w:fldCharType="begin">
                <w:ffData>
                  <w:name w:val="Check115"/>
                  <w:enabled/>
                  <w:calcOnExit w:val="0"/>
                  <w:checkBox>
                    <w:sizeAuto/>
                    <w:default w:val="0"/>
                  </w:checkBox>
                </w:ffData>
              </w:fldChar>
            </w:r>
            <w:r w:rsidRPr="00C86F52">
              <w:rPr>
                <w:rFonts w:ascii="Verdana" w:hAnsi="Verdana"/>
                <w:color w:val="auto"/>
                <w:szCs w:val="18"/>
              </w:rPr>
              <w:instrText xml:space="preserve"> FORMCHECKBOX </w:instrText>
            </w:r>
            <w:r w:rsidRPr="00C86F52">
              <w:rPr>
                <w:rFonts w:ascii="Verdana" w:hAnsi="Verdana"/>
                <w:szCs w:val="18"/>
              </w:rPr>
            </w:r>
            <w:r w:rsidRPr="00C86F52">
              <w:rPr>
                <w:rFonts w:ascii="Verdana" w:hAnsi="Verdana"/>
                <w:szCs w:val="18"/>
              </w:rPr>
              <w:fldChar w:fldCharType="separate"/>
            </w:r>
            <w:r w:rsidRPr="00C86F52">
              <w:rPr>
                <w:rFonts w:ascii="Verdana" w:hAnsi="Verdana"/>
                <w:szCs w:val="18"/>
              </w:rPr>
              <w:fldChar w:fldCharType="end"/>
            </w:r>
            <w:r w:rsidRPr="00C86F52">
              <w:rPr>
                <w:rFonts w:ascii="Verdana" w:hAnsi="Verdana"/>
                <w:color w:val="auto"/>
                <w:szCs w:val="18"/>
              </w:rPr>
              <w:tab/>
              <w:t>f) Other</w:t>
            </w:r>
            <w:r w:rsidRPr="00C86F52">
              <w:rPr>
                <w:rFonts w:ascii="Verdana" w:hAnsi="Verdana"/>
                <w:szCs w:val="18"/>
              </w:rPr>
              <w:sym w:font="Webdings" w:char="F034"/>
            </w:r>
            <w:r w:rsidRPr="00C86F52">
              <w:rPr>
                <w:rFonts w:ascii="Verdana" w:hAnsi="Verdana"/>
                <w:szCs w:val="18"/>
              </w:rPr>
              <w:t xml:space="preserve"> </w:t>
            </w:r>
            <w:r w:rsidRPr="00C86F52">
              <w:rPr>
                <w:rFonts w:ascii="Verdana" w:hAnsi="Verdana"/>
                <w:color w:val="auto"/>
                <w:szCs w:val="18"/>
              </w:rPr>
              <w:t>Please specify</w:t>
            </w:r>
          </w:p>
        </w:tc>
      </w:tr>
      <w:tr w:rsidR="005266F4" w:rsidRPr="00C86F52" w14:paraId="3D4CA18B" w14:textId="77777777" w:rsidTr="00FE2861">
        <w:trPr>
          <w:cantSplit/>
          <w:trHeight w:val="397"/>
        </w:trPr>
        <w:tc>
          <w:tcPr>
            <w:tcW w:w="3119" w:type="dxa"/>
            <w:shd w:val="clear" w:color="auto" w:fill="auto"/>
          </w:tcPr>
          <w:p w14:paraId="56FE9F90" w14:textId="77777777" w:rsidR="005266F4" w:rsidRPr="00C86F52" w:rsidRDefault="005266F4" w:rsidP="00FE2861">
            <w:pPr>
              <w:spacing w:before="60" w:after="60"/>
              <w:rPr>
                <w:rFonts w:ascii="Verdana" w:hAnsi="Verdana"/>
                <w:sz w:val="18"/>
                <w:szCs w:val="18"/>
              </w:rPr>
            </w:pPr>
          </w:p>
        </w:tc>
        <w:tc>
          <w:tcPr>
            <w:tcW w:w="709" w:type="dxa"/>
            <w:gridSpan w:val="2"/>
            <w:shd w:val="clear" w:color="auto" w:fill="auto"/>
          </w:tcPr>
          <w:p w14:paraId="013C2E62" w14:textId="77777777" w:rsidR="005266F4" w:rsidRPr="00C86F52" w:rsidRDefault="005266F4" w:rsidP="00FE2861">
            <w:pPr>
              <w:pStyle w:val="Qsanswer"/>
              <w:spacing w:before="60" w:after="60"/>
              <w:ind w:right="0"/>
              <w:rPr>
                <w:rFonts w:ascii="Verdana" w:hAnsi="Verdana"/>
                <w:color w:val="auto"/>
                <w:szCs w:val="18"/>
              </w:rPr>
            </w:pPr>
          </w:p>
        </w:tc>
        <w:tc>
          <w:tcPr>
            <w:tcW w:w="3260" w:type="dxa"/>
            <w:gridSpan w:val="3"/>
            <w:tcBorders>
              <w:top w:val="single" w:sz="4" w:space="0" w:color="auto"/>
              <w:left w:val="single" w:sz="4" w:space="0" w:color="auto"/>
              <w:bottom w:val="single" w:sz="4" w:space="0" w:color="auto"/>
              <w:right w:val="single" w:sz="4" w:space="0" w:color="auto"/>
            </w:tcBorders>
            <w:shd w:val="clear" w:color="auto" w:fill="auto"/>
          </w:tcPr>
          <w:p w14:paraId="7CCC1B9F" w14:textId="77777777" w:rsidR="005266F4" w:rsidRPr="00C86F52" w:rsidRDefault="005266F4" w:rsidP="00FE2861">
            <w:pPr>
              <w:pStyle w:val="Qsanswer"/>
              <w:spacing w:before="60" w:after="60"/>
              <w:ind w:right="0"/>
              <w:rPr>
                <w:rFonts w:ascii="Verdana" w:hAnsi="Verdana"/>
                <w:color w:val="auto"/>
                <w:szCs w:val="18"/>
              </w:rPr>
            </w:pPr>
            <w:r w:rsidRPr="00C86F52">
              <w:rPr>
                <w:rFonts w:ascii="Verdana" w:hAnsi="Verdana"/>
                <w:color w:val="auto"/>
                <w:szCs w:val="18"/>
              </w:rPr>
              <w:fldChar w:fldCharType="begin">
                <w:ffData>
                  <w:name w:val=""/>
                  <w:enabled/>
                  <w:calcOnExit w:val="0"/>
                  <w:textInput/>
                </w:ffData>
              </w:fldChar>
            </w:r>
            <w:r w:rsidRPr="00C86F52">
              <w:rPr>
                <w:rFonts w:ascii="Verdana" w:hAnsi="Verdana"/>
                <w:color w:val="auto"/>
                <w:szCs w:val="18"/>
              </w:rPr>
              <w:instrText xml:space="preserve"> FORMTEXT </w:instrText>
            </w:r>
            <w:r w:rsidRPr="00C86F52">
              <w:rPr>
                <w:rFonts w:ascii="Verdana" w:hAnsi="Verdana"/>
                <w:color w:val="auto"/>
                <w:szCs w:val="18"/>
              </w:rPr>
            </w:r>
            <w:r w:rsidRPr="00C86F52">
              <w:rPr>
                <w:rFonts w:ascii="Verdana" w:hAnsi="Verdana"/>
                <w:color w:val="auto"/>
                <w:szCs w:val="18"/>
              </w:rPr>
              <w:fldChar w:fldCharType="separate"/>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color w:val="auto"/>
                <w:szCs w:val="18"/>
              </w:rPr>
              <w:fldChar w:fldCharType="end"/>
            </w:r>
          </w:p>
        </w:tc>
      </w:tr>
      <w:tr w:rsidR="005266F4" w:rsidRPr="00C86F52" w14:paraId="654421BB" w14:textId="77777777" w:rsidTr="00FE2861">
        <w:trPr>
          <w:cantSplit/>
        </w:trPr>
        <w:tc>
          <w:tcPr>
            <w:tcW w:w="3119" w:type="dxa"/>
            <w:tcBorders>
              <w:top w:val="nil"/>
              <w:left w:val="nil"/>
              <w:bottom w:val="single" w:sz="12" w:space="0" w:color="C0C0C0"/>
              <w:right w:val="nil"/>
            </w:tcBorders>
            <w:shd w:val="clear" w:color="auto" w:fill="auto"/>
            <w:vAlign w:val="center"/>
          </w:tcPr>
          <w:p w14:paraId="3FDE1D66" w14:textId="77777777" w:rsidR="005266F4" w:rsidRPr="00C86F52" w:rsidRDefault="005266F4" w:rsidP="00FE2861">
            <w:pPr>
              <w:spacing w:line="40" w:lineRule="exact"/>
              <w:rPr>
                <w:rFonts w:ascii="Verdana" w:hAnsi="Verdana"/>
                <w:sz w:val="18"/>
                <w:szCs w:val="18"/>
              </w:rPr>
            </w:pPr>
          </w:p>
        </w:tc>
        <w:tc>
          <w:tcPr>
            <w:tcW w:w="3969" w:type="dxa"/>
            <w:gridSpan w:val="5"/>
            <w:tcBorders>
              <w:top w:val="nil"/>
              <w:left w:val="nil"/>
              <w:bottom w:val="single" w:sz="12" w:space="0" w:color="C0C0C0"/>
              <w:right w:val="nil"/>
            </w:tcBorders>
            <w:shd w:val="clear" w:color="auto" w:fill="auto"/>
            <w:vAlign w:val="center"/>
          </w:tcPr>
          <w:p w14:paraId="471AABF8" w14:textId="77777777" w:rsidR="005266F4" w:rsidRPr="00C86F52" w:rsidRDefault="005266F4" w:rsidP="00FE2861">
            <w:pPr>
              <w:spacing w:line="40" w:lineRule="exact"/>
              <w:rPr>
                <w:rFonts w:ascii="Verdana" w:hAnsi="Verdana"/>
                <w:sz w:val="18"/>
                <w:szCs w:val="18"/>
              </w:rPr>
            </w:pPr>
          </w:p>
        </w:tc>
      </w:tr>
      <w:tr w:rsidR="005266F4" w:rsidRPr="00C86F52" w14:paraId="56049F06" w14:textId="77777777" w:rsidTr="00FE2861">
        <w:trPr>
          <w:cantSplit/>
        </w:trPr>
        <w:tc>
          <w:tcPr>
            <w:tcW w:w="3119" w:type="dxa"/>
            <w:shd w:val="clear" w:color="auto" w:fill="auto"/>
          </w:tcPr>
          <w:p w14:paraId="01CEFE92" w14:textId="77777777" w:rsidR="005266F4" w:rsidRPr="00C86F52" w:rsidRDefault="005266F4" w:rsidP="00FE2861">
            <w:pPr>
              <w:spacing w:line="240" w:lineRule="auto"/>
              <w:rPr>
                <w:rFonts w:ascii="Verdana" w:hAnsi="Verdana"/>
                <w:sz w:val="18"/>
                <w:szCs w:val="18"/>
              </w:rPr>
            </w:pPr>
          </w:p>
        </w:tc>
        <w:tc>
          <w:tcPr>
            <w:tcW w:w="3969" w:type="dxa"/>
            <w:gridSpan w:val="5"/>
            <w:shd w:val="clear" w:color="auto" w:fill="auto"/>
          </w:tcPr>
          <w:p w14:paraId="7D08CF46" w14:textId="77777777" w:rsidR="005266F4" w:rsidRPr="00C86F52" w:rsidRDefault="005266F4" w:rsidP="00FE2861">
            <w:pPr>
              <w:pStyle w:val="Qsanswer"/>
              <w:tabs>
                <w:tab w:val="left" w:pos="283"/>
                <w:tab w:val="left" w:pos="709"/>
              </w:tabs>
              <w:spacing w:after="0" w:line="240" w:lineRule="auto"/>
              <w:ind w:left="0" w:right="0" w:hanging="284"/>
              <w:rPr>
                <w:rFonts w:ascii="Verdana" w:hAnsi="Verdana"/>
                <w:color w:val="auto"/>
                <w:szCs w:val="18"/>
              </w:rPr>
            </w:pPr>
          </w:p>
        </w:tc>
      </w:tr>
      <w:tr w:rsidR="005266F4" w:rsidRPr="00C86F52" w14:paraId="01730571" w14:textId="77777777" w:rsidTr="00FE2861">
        <w:trPr>
          <w:cantSplit/>
        </w:trPr>
        <w:tc>
          <w:tcPr>
            <w:tcW w:w="3119" w:type="dxa"/>
            <w:shd w:val="clear" w:color="auto" w:fill="auto"/>
          </w:tcPr>
          <w:p w14:paraId="0A559DFF" w14:textId="77777777" w:rsidR="005266F4" w:rsidRPr="00C86F52" w:rsidRDefault="005266F4" w:rsidP="00FE2861">
            <w:pPr>
              <w:spacing w:line="240" w:lineRule="auto"/>
              <w:rPr>
                <w:rFonts w:ascii="Verdana" w:hAnsi="Verdana"/>
                <w:sz w:val="18"/>
                <w:szCs w:val="18"/>
              </w:rPr>
            </w:pPr>
          </w:p>
        </w:tc>
        <w:tc>
          <w:tcPr>
            <w:tcW w:w="3969" w:type="dxa"/>
            <w:gridSpan w:val="5"/>
            <w:shd w:val="clear" w:color="auto" w:fill="auto"/>
          </w:tcPr>
          <w:p w14:paraId="119AF9EF" w14:textId="77777777" w:rsidR="005266F4" w:rsidRPr="00C86F52" w:rsidRDefault="005266F4" w:rsidP="00FE2861">
            <w:pPr>
              <w:pStyle w:val="Qsanswer"/>
              <w:tabs>
                <w:tab w:val="left" w:pos="283"/>
                <w:tab w:val="left" w:pos="709"/>
              </w:tabs>
              <w:spacing w:after="0" w:line="240" w:lineRule="auto"/>
              <w:ind w:left="0" w:right="0" w:hanging="284"/>
              <w:rPr>
                <w:rFonts w:ascii="Verdana" w:hAnsi="Verdana"/>
                <w:color w:val="auto"/>
                <w:szCs w:val="18"/>
              </w:rPr>
            </w:pPr>
          </w:p>
        </w:tc>
      </w:tr>
    </w:tbl>
    <w:p w14:paraId="5CF20E74" w14:textId="77777777" w:rsidR="005266F4" w:rsidRDefault="005266F4" w:rsidP="005266F4">
      <w:pPr>
        <w:pStyle w:val="Question"/>
        <w:keepNext/>
        <w:rPr>
          <w:rFonts w:ascii="Verdana" w:hAnsi="Verdana"/>
        </w:rPr>
      </w:pPr>
    </w:p>
    <w:p w14:paraId="4D21577D" w14:textId="77777777" w:rsidR="005266F4" w:rsidRPr="00C86F52" w:rsidRDefault="005266F4" w:rsidP="00C86F52">
      <w:pPr>
        <w:pStyle w:val="Question"/>
        <w:ind w:firstLine="0"/>
        <w:rPr>
          <w:rFonts w:ascii="Verdana" w:hAnsi="Verdana"/>
          <w:b/>
        </w:rPr>
      </w:pPr>
      <w:r>
        <w:rPr>
          <w:rFonts w:ascii="Verdana" w:hAnsi="Verdana"/>
        </w:rPr>
        <w:br w:type="page"/>
      </w:r>
      <w:r w:rsidRPr="00C86F52">
        <w:rPr>
          <w:rFonts w:ascii="Verdana" w:hAnsi="Verdana"/>
          <w:b/>
        </w:rPr>
        <w:lastRenderedPageBreak/>
        <w:t>Employment details (3)</w:t>
      </w:r>
    </w:p>
    <w:p w14:paraId="13262264" w14:textId="77777777" w:rsidR="005266F4" w:rsidRDefault="005266F4" w:rsidP="005266F4">
      <w:pPr>
        <w:pStyle w:val="Questionnote"/>
      </w:pPr>
    </w:p>
    <w:tbl>
      <w:tblPr>
        <w:tblW w:w="0" w:type="auto"/>
        <w:tblLayout w:type="fixed"/>
        <w:tblCellMar>
          <w:left w:w="0" w:type="dxa"/>
          <w:right w:w="0" w:type="dxa"/>
        </w:tblCellMar>
        <w:tblLook w:val="0000" w:firstRow="0" w:lastRow="0" w:firstColumn="0" w:lastColumn="0" w:noHBand="0" w:noVBand="0"/>
      </w:tblPr>
      <w:tblGrid>
        <w:gridCol w:w="3119"/>
        <w:gridCol w:w="23"/>
        <w:gridCol w:w="689"/>
        <w:gridCol w:w="992"/>
        <w:gridCol w:w="709"/>
        <w:gridCol w:w="1559"/>
      </w:tblGrid>
      <w:tr w:rsidR="005266F4" w:rsidRPr="00C86F52" w14:paraId="6E383756" w14:textId="77777777" w:rsidTr="00FE2861">
        <w:trPr>
          <w:cantSplit/>
        </w:trPr>
        <w:tc>
          <w:tcPr>
            <w:tcW w:w="3119" w:type="dxa"/>
            <w:shd w:val="pct25" w:color="auto" w:fill="FFFFFF"/>
          </w:tcPr>
          <w:p w14:paraId="390210D9" w14:textId="77777777" w:rsidR="005266F4" w:rsidRPr="00C86F52" w:rsidRDefault="005266F4" w:rsidP="00FE2861">
            <w:pPr>
              <w:spacing w:before="60" w:after="40"/>
              <w:ind w:hanging="28"/>
              <w:rPr>
                <w:rFonts w:ascii="Verdana" w:hAnsi="Verdana"/>
                <w:b/>
                <w:sz w:val="18"/>
                <w:szCs w:val="18"/>
              </w:rPr>
            </w:pPr>
            <w:r w:rsidRPr="00C86F52">
              <w:rPr>
                <w:rFonts w:ascii="Verdana" w:hAnsi="Verdana"/>
                <w:b/>
                <w:sz w:val="18"/>
                <w:szCs w:val="18"/>
              </w:rPr>
              <w:t>Previous position</w:t>
            </w:r>
          </w:p>
        </w:tc>
        <w:tc>
          <w:tcPr>
            <w:tcW w:w="3972" w:type="dxa"/>
            <w:gridSpan w:val="5"/>
            <w:shd w:val="pct25" w:color="auto" w:fill="FFFFFF"/>
          </w:tcPr>
          <w:p w14:paraId="1F4D295A" w14:textId="77777777" w:rsidR="005266F4" w:rsidRPr="00C86F52" w:rsidRDefault="005266F4" w:rsidP="00FE2861">
            <w:pPr>
              <w:spacing w:before="60" w:after="40"/>
              <w:rPr>
                <w:rFonts w:ascii="Verdana" w:hAnsi="Verdana"/>
                <w:b/>
                <w:sz w:val="18"/>
                <w:szCs w:val="18"/>
              </w:rPr>
            </w:pPr>
          </w:p>
        </w:tc>
      </w:tr>
      <w:tr w:rsidR="005266F4" w:rsidRPr="00C86F52" w14:paraId="3108A1BD" w14:textId="77777777" w:rsidTr="00FE2861">
        <w:trPr>
          <w:cantSplit/>
        </w:trPr>
        <w:tc>
          <w:tcPr>
            <w:tcW w:w="3119" w:type="dxa"/>
            <w:shd w:val="clear" w:color="auto" w:fill="auto"/>
            <w:vAlign w:val="center"/>
          </w:tcPr>
          <w:p w14:paraId="7DAFCFAE" w14:textId="77777777" w:rsidR="005266F4" w:rsidRPr="00C86F52" w:rsidRDefault="005266F4" w:rsidP="00FE2861">
            <w:pPr>
              <w:spacing w:line="40" w:lineRule="exact"/>
              <w:rPr>
                <w:rFonts w:ascii="Verdana" w:hAnsi="Verdana"/>
                <w:sz w:val="18"/>
                <w:szCs w:val="18"/>
              </w:rPr>
            </w:pPr>
          </w:p>
        </w:tc>
        <w:tc>
          <w:tcPr>
            <w:tcW w:w="3972" w:type="dxa"/>
            <w:gridSpan w:val="5"/>
            <w:shd w:val="clear" w:color="auto" w:fill="auto"/>
            <w:vAlign w:val="center"/>
          </w:tcPr>
          <w:p w14:paraId="5CBF46B6" w14:textId="77777777" w:rsidR="005266F4" w:rsidRPr="00C86F52" w:rsidRDefault="005266F4" w:rsidP="00FE2861">
            <w:pPr>
              <w:spacing w:line="40" w:lineRule="exact"/>
              <w:rPr>
                <w:rFonts w:ascii="Verdana" w:hAnsi="Verdana"/>
                <w:sz w:val="18"/>
                <w:szCs w:val="18"/>
              </w:rPr>
            </w:pPr>
          </w:p>
        </w:tc>
      </w:tr>
      <w:tr w:rsidR="005266F4" w:rsidRPr="00C86F52" w14:paraId="65824C1F" w14:textId="77777777" w:rsidTr="00FE2861">
        <w:trPr>
          <w:cantSplit/>
        </w:trPr>
        <w:tc>
          <w:tcPr>
            <w:tcW w:w="3119" w:type="dxa"/>
            <w:shd w:val="clear" w:color="auto" w:fill="auto"/>
          </w:tcPr>
          <w:p w14:paraId="33319F89" w14:textId="77777777" w:rsidR="005266F4" w:rsidRPr="00C86F52" w:rsidRDefault="005266F4" w:rsidP="00FE2861">
            <w:pPr>
              <w:spacing w:before="60" w:after="60"/>
              <w:rPr>
                <w:rFonts w:ascii="Verdana" w:hAnsi="Verdana"/>
                <w:sz w:val="18"/>
                <w:szCs w:val="18"/>
              </w:rPr>
            </w:pPr>
            <w:r w:rsidRPr="00C86F52">
              <w:rPr>
                <w:rFonts w:ascii="Verdana" w:hAnsi="Verdana"/>
                <w:sz w:val="18"/>
                <w:szCs w:val="18"/>
              </w:rPr>
              <w:t>Period</w:t>
            </w:r>
            <w:r w:rsidRPr="00C86F52">
              <w:rPr>
                <w:rFonts w:ascii="Verdana" w:hAnsi="Verdana"/>
                <w:sz w:val="18"/>
                <w:szCs w:val="18"/>
              </w:rPr>
              <w:tab/>
              <w:t>From</w:t>
            </w:r>
          </w:p>
        </w:tc>
        <w:tc>
          <w:tcPr>
            <w:tcW w:w="1704" w:type="dxa"/>
            <w:gridSpan w:val="3"/>
            <w:tcBorders>
              <w:top w:val="single" w:sz="4" w:space="0" w:color="auto"/>
              <w:left w:val="single" w:sz="4" w:space="0" w:color="auto"/>
              <w:bottom w:val="single" w:sz="4" w:space="0" w:color="auto"/>
              <w:right w:val="single" w:sz="4" w:space="0" w:color="auto"/>
            </w:tcBorders>
            <w:shd w:val="clear" w:color="auto" w:fill="auto"/>
          </w:tcPr>
          <w:p w14:paraId="11C21660" w14:textId="77777777" w:rsidR="005266F4" w:rsidRPr="00C86F52" w:rsidRDefault="005266F4" w:rsidP="00FE2861">
            <w:pPr>
              <w:spacing w:before="60" w:after="60"/>
              <w:rPr>
                <w:rFonts w:ascii="Verdana" w:hAnsi="Verdana"/>
                <w:color w:val="808080"/>
                <w:sz w:val="18"/>
                <w:szCs w:val="18"/>
              </w:rPr>
            </w:pPr>
            <w:r w:rsidRPr="00C86F52">
              <w:rPr>
                <w:rFonts w:ascii="Verdana" w:hAnsi="Verdana"/>
                <w:color w:val="808080"/>
                <w:sz w:val="18"/>
                <w:szCs w:val="18"/>
              </w:rPr>
              <w:fldChar w:fldCharType="begin">
                <w:ffData>
                  <w:name w:val=""/>
                  <w:enabled/>
                  <w:calcOnExit w:val="0"/>
                  <w:textInput>
                    <w:default w:val="mm/yy"/>
                  </w:textInput>
                </w:ffData>
              </w:fldChar>
            </w:r>
            <w:r w:rsidRPr="00C86F52">
              <w:rPr>
                <w:rFonts w:ascii="Verdana" w:hAnsi="Verdana"/>
                <w:color w:val="808080"/>
                <w:sz w:val="18"/>
                <w:szCs w:val="18"/>
              </w:rPr>
              <w:instrText xml:space="preserve"> FORMTEXT </w:instrText>
            </w:r>
            <w:r w:rsidRPr="00C86F52">
              <w:rPr>
                <w:rFonts w:ascii="Verdana" w:hAnsi="Verdana"/>
                <w:color w:val="808080"/>
                <w:sz w:val="18"/>
                <w:szCs w:val="18"/>
              </w:rPr>
            </w:r>
            <w:r w:rsidRPr="00C86F52">
              <w:rPr>
                <w:rFonts w:ascii="Verdana" w:hAnsi="Verdana"/>
                <w:color w:val="808080"/>
                <w:sz w:val="18"/>
                <w:szCs w:val="18"/>
              </w:rPr>
              <w:fldChar w:fldCharType="separate"/>
            </w:r>
            <w:r w:rsidRPr="00C86F52">
              <w:rPr>
                <w:rFonts w:ascii="Verdana" w:hAnsi="Verdana"/>
                <w:noProof/>
                <w:color w:val="808080"/>
                <w:sz w:val="18"/>
                <w:szCs w:val="18"/>
              </w:rPr>
              <w:t>mm/yy</w:t>
            </w:r>
            <w:r w:rsidRPr="00C86F52">
              <w:rPr>
                <w:rFonts w:ascii="Verdana" w:hAnsi="Verdana"/>
                <w:color w:val="808080"/>
                <w:sz w:val="18"/>
                <w:szCs w:val="18"/>
              </w:rPr>
              <w:fldChar w:fldCharType="end"/>
            </w:r>
          </w:p>
        </w:tc>
        <w:tc>
          <w:tcPr>
            <w:tcW w:w="709" w:type="dxa"/>
            <w:shd w:val="clear" w:color="auto" w:fill="auto"/>
          </w:tcPr>
          <w:p w14:paraId="5DE11EEA" w14:textId="77777777" w:rsidR="005266F4" w:rsidRPr="00C86F52" w:rsidRDefault="005266F4" w:rsidP="00FE2861">
            <w:pPr>
              <w:spacing w:before="60" w:after="60"/>
              <w:ind w:left="340"/>
              <w:rPr>
                <w:rFonts w:ascii="Verdana" w:hAnsi="Verdana"/>
                <w:sz w:val="18"/>
                <w:szCs w:val="18"/>
              </w:rPr>
            </w:pPr>
            <w:r w:rsidRPr="00C86F52">
              <w:rPr>
                <w:rFonts w:ascii="Verdana" w:hAnsi="Verdana"/>
                <w:sz w:val="18"/>
                <w:szCs w:val="18"/>
              </w:rPr>
              <w:t>To</w:t>
            </w:r>
          </w:p>
        </w:tc>
        <w:tc>
          <w:tcPr>
            <w:tcW w:w="1559" w:type="dxa"/>
            <w:tcBorders>
              <w:top w:val="single" w:sz="4" w:space="0" w:color="auto"/>
              <w:left w:val="single" w:sz="4" w:space="0" w:color="auto"/>
              <w:bottom w:val="single" w:sz="4" w:space="0" w:color="auto"/>
              <w:right w:val="single" w:sz="4" w:space="0" w:color="auto"/>
            </w:tcBorders>
            <w:shd w:val="clear" w:color="auto" w:fill="auto"/>
          </w:tcPr>
          <w:p w14:paraId="206BE022" w14:textId="77777777" w:rsidR="005266F4" w:rsidRPr="00C86F52" w:rsidRDefault="005266F4" w:rsidP="00FE2861">
            <w:pPr>
              <w:pStyle w:val="Qsanswer"/>
              <w:spacing w:before="60" w:after="60"/>
              <w:ind w:left="312" w:right="0" w:hanging="284"/>
              <w:rPr>
                <w:rFonts w:ascii="Verdana" w:hAnsi="Verdana"/>
                <w:color w:val="808080"/>
                <w:szCs w:val="18"/>
              </w:rPr>
            </w:pPr>
            <w:r w:rsidRPr="00C86F52">
              <w:rPr>
                <w:rFonts w:ascii="Verdana" w:hAnsi="Verdana"/>
                <w:color w:val="808080"/>
                <w:szCs w:val="18"/>
              </w:rPr>
              <w:fldChar w:fldCharType="begin">
                <w:ffData>
                  <w:name w:val=""/>
                  <w:enabled/>
                  <w:calcOnExit w:val="0"/>
                  <w:textInput>
                    <w:default w:val="mm/yy"/>
                  </w:textInput>
                </w:ffData>
              </w:fldChar>
            </w:r>
            <w:r w:rsidRPr="00C86F52">
              <w:rPr>
                <w:rFonts w:ascii="Verdana" w:hAnsi="Verdana"/>
                <w:color w:val="808080"/>
                <w:szCs w:val="18"/>
              </w:rPr>
              <w:instrText xml:space="preserve"> FORMTEXT </w:instrText>
            </w:r>
            <w:r w:rsidRPr="00C86F52">
              <w:rPr>
                <w:rFonts w:ascii="Verdana" w:hAnsi="Verdana"/>
                <w:color w:val="808080"/>
                <w:szCs w:val="18"/>
              </w:rPr>
            </w:r>
            <w:r w:rsidRPr="00C86F52">
              <w:rPr>
                <w:rFonts w:ascii="Verdana" w:hAnsi="Verdana"/>
                <w:color w:val="808080"/>
                <w:szCs w:val="18"/>
              </w:rPr>
              <w:fldChar w:fldCharType="separate"/>
            </w:r>
            <w:r w:rsidRPr="00C86F52">
              <w:rPr>
                <w:rFonts w:ascii="Verdana" w:hAnsi="Verdana"/>
                <w:noProof/>
                <w:color w:val="808080"/>
                <w:szCs w:val="18"/>
              </w:rPr>
              <w:t>mm/yy</w:t>
            </w:r>
            <w:r w:rsidRPr="00C86F52">
              <w:rPr>
                <w:rFonts w:ascii="Verdana" w:hAnsi="Verdana"/>
                <w:color w:val="808080"/>
                <w:szCs w:val="18"/>
              </w:rPr>
              <w:fldChar w:fldCharType="end"/>
            </w:r>
          </w:p>
        </w:tc>
      </w:tr>
      <w:tr w:rsidR="005266F4" w:rsidRPr="00C86F52" w14:paraId="212CBE23" w14:textId="77777777" w:rsidTr="00FE2861">
        <w:trPr>
          <w:cantSplit/>
        </w:trPr>
        <w:tc>
          <w:tcPr>
            <w:tcW w:w="3119" w:type="dxa"/>
            <w:shd w:val="clear" w:color="auto" w:fill="auto"/>
            <w:vAlign w:val="center"/>
          </w:tcPr>
          <w:p w14:paraId="52AF1DF2" w14:textId="77777777" w:rsidR="005266F4" w:rsidRPr="00C86F52" w:rsidRDefault="005266F4" w:rsidP="00FE2861">
            <w:pPr>
              <w:spacing w:line="40" w:lineRule="exact"/>
              <w:rPr>
                <w:rFonts w:ascii="Verdana" w:hAnsi="Verdana"/>
                <w:sz w:val="18"/>
                <w:szCs w:val="18"/>
              </w:rPr>
            </w:pPr>
          </w:p>
        </w:tc>
        <w:tc>
          <w:tcPr>
            <w:tcW w:w="3972" w:type="dxa"/>
            <w:gridSpan w:val="5"/>
            <w:shd w:val="clear" w:color="auto" w:fill="auto"/>
            <w:vAlign w:val="center"/>
          </w:tcPr>
          <w:p w14:paraId="231CC134" w14:textId="77777777" w:rsidR="005266F4" w:rsidRPr="00C86F52" w:rsidRDefault="005266F4" w:rsidP="00FE2861">
            <w:pPr>
              <w:spacing w:line="40" w:lineRule="exact"/>
              <w:rPr>
                <w:rFonts w:ascii="Verdana" w:hAnsi="Verdana"/>
                <w:sz w:val="18"/>
                <w:szCs w:val="18"/>
              </w:rPr>
            </w:pPr>
          </w:p>
        </w:tc>
      </w:tr>
      <w:tr w:rsidR="005266F4" w:rsidRPr="00C86F52" w14:paraId="1FF45A70" w14:textId="77777777" w:rsidTr="00FE2861">
        <w:trPr>
          <w:cantSplit/>
          <w:trHeight w:val="397"/>
        </w:trPr>
        <w:tc>
          <w:tcPr>
            <w:tcW w:w="3119" w:type="dxa"/>
            <w:tcBorders>
              <w:top w:val="single" w:sz="12" w:space="0" w:color="C0C0C0"/>
              <w:left w:val="nil"/>
              <w:right w:val="nil"/>
            </w:tcBorders>
            <w:shd w:val="clear" w:color="auto" w:fill="auto"/>
          </w:tcPr>
          <w:p w14:paraId="4C86FAD0" w14:textId="77777777" w:rsidR="005266F4" w:rsidRPr="00C86F52" w:rsidRDefault="005266F4" w:rsidP="00FE2861">
            <w:pPr>
              <w:spacing w:before="60" w:after="60"/>
              <w:rPr>
                <w:rFonts w:ascii="Verdana" w:hAnsi="Verdana"/>
                <w:sz w:val="18"/>
                <w:szCs w:val="18"/>
              </w:rPr>
            </w:pPr>
            <w:r w:rsidRPr="00C86F52">
              <w:rPr>
                <w:rFonts w:ascii="Verdana" w:hAnsi="Verdana"/>
                <w:sz w:val="18"/>
                <w:szCs w:val="18"/>
              </w:rPr>
              <w:t>Nature of employment</w:t>
            </w:r>
          </w:p>
        </w:tc>
        <w:tc>
          <w:tcPr>
            <w:tcW w:w="3972" w:type="dxa"/>
            <w:gridSpan w:val="5"/>
            <w:tcBorders>
              <w:top w:val="single" w:sz="12" w:space="0" w:color="C0C0C0"/>
              <w:left w:val="nil"/>
              <w:right w:val="nil"/>
            </w:tcBorders>
            <w:shd w:val="clear" w:color="auto" w:fill="auto"/>
          </w:tcPr>
          <w:p w14:paraId="7150DCF2" w14:textId="77777777" w:rsidR="005266F4" w:rsidRPr="00C86F52" w:rsidRDefault="005266F4" w:rsidP="00FE2861">
            <w:pPr>
              <w:pStyle w:val="Qsanswer"/>
              <w:tabs>
                <w:tab w:val="left" w:pos="283"/>
                <w:tab w:val="left" w:pos="709"/>
              </w:tabs>
              <w:spacing w:before="60" w:after="0"/>
              <w:ind w:left="312" w:right="0" w:hanging="284"/>
              <w:rPr>
                <w:rFonts w:ascii="Verdana" w:hAnsi="Verdana"/>
                <w:color w:val="auto"/>
                <w:szCs w:val="18"/>
              </w:rPr>
            </w:pPr>
            <w:r w:rsidRPr="00C86F52">
              <w:rPr>
                <w:rFonts w:ascii="Verdana" w:hAnsi="Verdana"/>
                <w:color w:val="auto"/>
                <w:szCs w:val="18"/>
              </w:rPr>
              <w:fldChar w:fldCharType="begin">
                <w:ffData>
                  <w:name w:val="Check114"/>
                  <w:enabled/>
                  <w:calcOnExit w:val="0"/>
                  <w:checkBox>
                    <w:sizeAuto/>
                    <w:default w:val="0"/>
                  </w:checkBox>
                </w:ffData>
              </w:fldChar>
            </w:r>
            <w:r w:rsidRPr="00C86F52">
              <w:rPr>
                <w:rFonts w:ascii="Verdana" w:hAnsi="Verdana"/>
                <w:color w:val="auto"/>
                <w:szCs w:val="18"/>
              </w:rPr>
              <w:instrText xml:space="preserve"> FORMCHECKBOX </w:instrText>
            </w:r>
            <w:r w:rsidRPr="00C86F52">
              <w:rPr>
                <w:rFonts w:ascii="Verdana" w:hAnsi="Verdana"/>
                <w:color w:val="auto"/>
                <w:szCs w:val="18"/>
              </w:rPr>
            </w:r>
            <w:r w:rsidRPr="00C86F52">
              <w:rPr>
                <w:rFonts w:ascii="Verdana" w:hAnsi="Verdana"/>
                <w:color w:val="auto"/>
                <w:szCs w:val="18"/>
              </w:rPr>
              <w:fldChar w:fldCharType="separate"/>
            </w:r>
            <w:r w:rsidRPr="00C86F52">
              <w:rPr>
                <w:rFonts w:ascii="Verdana" w:hAnsi="Verdana"/>
                <w:color w:val="auto"/>
                <w:szCs w:val="18"/>
              </w:rPr>
              <w:fldChar w:fldCharType="end"/>
            </w:r>
            <w:r w:rsidRPr="00C86F52">
              <w:rPr>
                <w:rFonts w:ascii="Verdana" w:hAnsi="Verdana"/>
                <w:color w:val="auto"/>
                <w:szCs w:val="18"/>
              </w:rPr>
              <w:t>a) Employed</w:t>
            </w:r>
          </w:p>
          <w:p w14:paraId="46391285" w14:textId="77777777" w:rsidR="005266F4" w:rsidRPr="00C86F52" w:rsidRDefault="005266F4" w:rsidP="00FE2861">
            <w:pPr>
              <w:pStyle w:val="Qsanswer"/>
              <w:spacing w:before="20" w:after="0"/>
              <w:ind w:left="312" w:right="0" w:hanging="284"/>
              <w:rPr>
                <w:rFonts w:ascii="Verdana" w:hAnsi="Verdana"/>
                <w:color w:val="auto"/>
                <w:szCs w:val="18"/>
              </w:rPr>
            </w:pPr>
            <w:r w:rsidRPr="00C86F52">
              <w:rPr>
                <w:rFonts w:ascii="Verdana" w:hAnsi="Verdana"/>
                <w:color w:val="auto"/>
                <w:szCs w:val="18"/>
              </w:rPr>
              <w:fldChar w:fldCharType="begin">
                <w:ffData>
                  <w:name w:val="Check115"/>
                  <w:enabled/>
                  <w:calcOnExit w:val="0"/>
                  <w:checkBox>
                    <w:sizeAuto/>
                    <w:default w:val="0"/>
                  </w:checkBox>
                </w:ffData>
              </w:fldChar>
            </w:r>
            <w:r w:rsidRPr="00C86F52">
              <w:rPr>
                <w:rFonts w:ascii="Verdana" w:hAnsi="Verdana"/>
                <w:color w:val="auto"/>
                <w:szCs w:val="18"/>
              </w:rPr>
              <w:instrText xml:space="preserve"> FORMCHECKBOX </w:instrText>
            </w:r>
            <w:r w:rsidRPr="00C86F52">
              <w:rPr>
                <w:rFonts w:ascii="Verdana" w:hAnsi="Verdana"/>
                <w:color w:val="auto"/>
                <w:szCs w:val="18"/>
              </w:rPr>
            </w:r>
            <w:r w:rsidRPr="00C86F52">
              <w:rPr>
                <w:rFonts w:ascii="Verdana" w:hAnsi="Verdana"/>
                <w:color w:val="auto"/>
                <w:szCs w:val="18"/>
              </w:rPr>
              <w:fldChar w:fldCharType="separate"/>
            </w:r>
            <w:r w:rsidRPr="00C86F52">
              <w:rPr>
                <w:rFonts w:ascii="Verdana" w:hAnsi="Verdana"/>
                <w:color w:val="auto"/>
                <w:szCs w:val="18"/>
              </w:rPr>
              <w:fldChar w:fldCharType="end"/>
            </w:r>
            <w:r w:rsidRPr="00C86F52">
              <w:rPr>
                <w:rFonts w:ascii="Verdana" w:hAnsi="Verdana"/>
                <w:color w:val="auto"/>
                <w:szCs w:val="18"/>
              </w:rPr>
              <w:t>b) Self-employed</w:t>
            </w:r>
          </w:p>
          <w:p w14:paraId="168853A8" w14:textId="77777777" w:rsidR="005266F4" w:rsidRPr="00C86F52" w:rsidRDefault="005266F4" w:rsidP="00FE2861">
            <w:pPr>
              <w:pStyle w:val="Qsanswer"/>
              <w:tabs>
                <w:tab w:val="left" w:pos="283"/>
                <w:tab w:val="left" w:pos="709"/>
              </w:tabs>
              <w:spacing w:before="20" w:after="0"/>
              <w:ind w:left="312" w:right="0" w:hanging="284"/>
              <w:rPr>
                <w:rFonts w:ascii="Verdana" w:hAnsi="Verdana"/>
                <w:color w:val="auto"/>
                <w:szCs w:val="18"/>
              </w:rPr>
            </w:pPr>
            <w:r w:rsidRPr="00C86F52">
              <w:rPr>
                <w:rFonts w:ascii="Verdana" w:hAnsi="Verdana"/>
                <w:color w:val="auto"/>
                <w:szCs w:val="18"/>
              </w:rPr>
              <w:fldChar w:fldCharType="begin">
                <w:ffData>
                  <w:name w:val="Check114"/>
                  <w:enabled/>
                  <w:calcOnExit w:val="0"/>
                  <w:checkBox>
                    <w:sizeAuto/>
                    <w:default w:val="0"/>
                  </w:checkBox>
                </w:ffData>
              </w:fldChar>
            </w:r>
            <w:r w:rsidRPr="00C86F52">
              <w:rPr>
                <w:rFonts w:ascii="Verdana" w:hAnsi="Verdana"/>
                <w:color w:val="auto"/>
                <w:szCs w:val="18"/>
              </w:rPr>
              <w:instrText xml:space="preserve"> FORMCHECKBOX </w:instrText>
            </w:r>
            <w:r w:rsidRPr="00C86F52">
              <w:rPr>
                <w:rFonts w:ascii="Verdana" w:hAnsi="Verdana"/>
                <w:color w:val="auto"/>
                <w:szCs w:val="18"/>
              </w:rPr>
            </w:r>
            <w:r w:rsidRPr="00C86F52">
              <w:rPr>
                <w:rFonts w:ascii="Verdana" w:hAnsi="Verdana"/>
                <w:color w:val="auto"/>
                <w:szCs w:val="18"/>
              </w:rPr>
              <w:fldChar w:fldCharType="separate"/>
            </w:r>
            <w:r w:rsidRPr="00C86F52">
              <w:rPr>
                <w:rFonts w:ascii="Verdana" w:hAnsi="Verdana"/>
                <w:color w:val="auto"/>
                <w:szCs w:val="18"/>
              </w:rPr>
              <w:fldChar w:fldCharType="end"/>
            </w:r>
            <w:r w:rsidRPr="00C86F52">
              <w:rPr>
                <w:rFonts w:ascii="Verdana" w:hAnsi="Verdana"/>
                <w:color w:val="auto"/>
                <w:szCs w:val="18"/>
              </w:rPr>
              <w:t>c) Unemployed</w:t>
            </w:r>
          </w:p>
          <w:p w14:paraId="06FE179F" w14:textId="77777777" w:rsidR="005266F4" w:rsidRPr="00C86F52" w:rsidRDefault="005266F4" w:rsidP="00FE2861">
            <w:pPr>
              <w:pStyle w:val="Qsanswer"/>
              <w:spacing w:before="20" w:after="60"/>
              <w:ind w:left="312" w:right="0" w:hanging="284"/>
              <w:rPr>
                <w:rFonts w:ascii="Verdana" w:hAnsi="Verdana"/>
                <w:color w:val="auto"/>
                <w:szCs w:val="18"/>
              </w:rPr>
            </w:pPr>
            <w:r w:rsidRPr="00C86F52">
              <w:rPr>
                <w:rFonts w:ascii="Verdana" w:hAnsi="Verdana"/>
                <w:color w:val="auto"/>
                <w:szCs w:val="18"/>
              </w:rPr>
              <w:fldChar w:fldCharType="begin">
                <w:ffData>
                  <w:name w:val="Check115"/>
                  <w:enabled/>
                  <w:calcOnExit w:val="0"/>
                  <w:checkBox>
                    <w:sizeAuto/>
                    <w:default w:val="0"/>
                  </w:checkBox>
                </w:ffData>
              </w:fldChar>
            </w:r>
            <w:r w:rsidRPr="00C86F52">
              <w:rPr>
                <w:rFonts w:ascii="Verdana" w:hAnsi="Verdana"/>
                <w:color w:val="auto"/>
                <w:szCs w:val="18"/>
              </w:rPr>
              <w:instrText xml:space="preserve"> FORMCHECKBOX </w:instrText>
            </w:r>
            <w:r w:rsidRPr="00C86F52">
              <w:rPr>
                <w:rFonts w:ascii="Verdana" w:hAnsi="Verdana"/>
                <w:color w:val="auto"/>
                <w:szCs w:val="18"/>
              </w:rPr>
            </w:r>
            <w:r w:rsidRPr="00C86F52">
              <w:rPr>
                <w:rFonts w:ascii="Verdana" w:hAnsi="Verdana"/>
                <w:color w:val="auto"/>
                <w:szCs w:val="18"/>
              </w:rPr>
              <w:fldChar w:fldCharType="separate"/>
            </w:r>
            <w:r w:rsidRPr="00C86F52">
              <w:rPr>
                <w:rFonts w:ascii="Verdana" w:hAnsi="Verdana"/>
                <w:color w:val="auto"/>
                <w:szCs w:val="18"/>
              </w:rPr>
              <w:fldChar w:fldCharType="end"/>
            </w:r>
            <w:r w:rsidRPr="00C86F52">
              <w:rPr>
                <w:rFonts w:ascii="Verdana" w:hAnsi="Verdana"/>
                <w:color w:val="auto"/>
                <w:szCs w:val="18"/>
              </w:rPr>
              <w:t>d) In full-time education</w:t>
            </w:r>
          </w:p>
          <w:p w14:paraId="5CDCDC18" w14:textId="77777777" w:rsidR="005266F4" w:rsidRPr="00C86F52" w:rsidRDefault="005266F4" w:rsidP="00FE2861">
            <w:pPr>
              <w:pStyle w:val="Qsanswer"/>
              <w:spacing w:before="20" w:after="60"/>
              <w:ind w:left="312" w:right="0" w:hanging="284"/>
              <w:rPr>
                <w:rFonts w:ascii="Verdana" w:hAnsi="Verdana"/>
                <w:szCs w:val="18"/>
              </w:rPr>
            </w:pPr>
            <w:r w:rsidRPr="00C86F52">
              <w:rPr>
                <w:rFonts w:ascii="Verdana" w:hAnsi="Verdana"/>
                <w:color w:val="auto"/>
                <w:szCs w:val="18"/>
              </w:rPr>
              <w:t>If c or d is ticked, please give details</w:t>
            </w:r>
          </w:p>
        </w:tc>
      </w:tr>
      <w:tr w:rsidR="005266F4" w:rsidRPr="00C86F52" w14:paraId="1DB884F8" w14:textId="77777777" w:rsidTr="00FE2861">
        <w:trPr>
          <w:cantSplit/>
          <w:trHeight w:val="509"/>
        </w:trPr>
        <w:tc>
          <w:tcPr>
            <w:tcW w:w="3119" w:type="dxa"/>
            <w:tcBorders>
              <w:left w:val="nil"/>
              <w:bottom w:val="single" w:sz="12" w:space="0" w:color="C0C0C0"/>
              <w:right w:val="nil"/>
            </w:tcBorders>
            <w:shd w:val="clear" w:color="auto" w:fill="auto"/>
          </w:tcPr>
          <w:p w14:paraId="7C3E4CBB" w14:textId="77777777" w:rsidR="005266F4" w:rsidRPr="00C86F52" w:rsidRDefault="005266F4" w:rsidP="00FE2861">
            <w:pPr>
              <w:spacing w:before="60" w:after="60"/>
              <w:rPr>
                <w:rFonts w:ascii="Verdana" w:hAnsi="Verdana"/>
                <w:sz w:val="18"/>
                <w:szCs w:val="18"/>
              </w:rPr>
            </w:pPr>
          </w:p>
        </w:tc>
        <w:tc>
          <w:tcPr>
            <w:tcW w:w="3972" w:type="dxa"/>
            <w:gridSpan w:val="5"/>
            <w:tcBorders>
              <w:left w:val="nil"/>
              <w:bottom w:val="single" w:sz="12" w:space="0" w:color="C0C0C0"/>
              <w:right w:val="nil"/>
            </w:tcBorders>
            <w:shd w:val="clear" w:color="auto" w:fill="auto"/>
          </w:tcPr>
          <w:p w14:paraId="7D129E29" w14:textId="77777777" w:rsidR="005266F4" w:rsidRPr="00C86F52" w:rsidRDefault="005266F4" w:rsidP="00FE2861">
            <w:pPr>
              <w:pStyle w:val="Qsanswer"/>
              <w:spacing w:before="60" w:after="60"/>
              <w:ind w:left="312" w:right="0" w:hanging="284"/>
              <w:rPr>
                <w:rFonts w:ascii="Verdana" w:hAnsi="Verdana"/>
                <w:color w:val="auto"/>
                <w:szCs w:val="18"/>
              </w:rPr>
            </w:pPr>
            <w:r w:rsidRPr="00C86F52">
              <w:rPr>
                <w:rFonts w:ascii="Verdana" w:hAnsi="Verdana"/>
                <w:color w:val="auto"/>
                <w:szCs w:val="18"/>
              </w:rPr>
              <w:fldChar w:fldCharType="begin">
                <w:ffData>
                  <w:name w:val="Text6"/>
                  <w:enabled/>
                  <w:calcOnExit w:val="0"/>
                  <w:textInput/>
                </w:ffData>
              </w:fldChar>
            </w:r>
            <w:r w:rsidRPr="00C86F52">
              <w:rPr>
                <w:rFonts w:ascii="Verdana" w:hAnsi="Verdana"/>
                <w:color w:val="auto"/>
                <w:szCs w:val="18"/>
              </w:rPr>
              <w:instrText xml:space="preserve"> FORMTEXT </w:instrText>
            </w:r>
            <w:r w:rsidRPr="00C86F52">
              <w:rPr>
                <w:rFonts w:ascii="Verdana" w:hAnsi="Verdana"/>
                <w:color w:val="auto"/>
                <w:szCs w:val="18"/>
              </w:rPr>
            </w:r>
            <w:r w:rsidRPr="00C86F52">
              <w:rPr>
                <w:rFonts w:ascii="Verdana" w:hAnsi="Verdana"/>
                <w:color w:val="auto"/>
                <w:szCs w:val="18"/>
              </w:rPr>
              <w:fldChar w:fldCharType="separate"/>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color w:val="auto"/>
                <w:szCs w:val="18"/>
              </w:rPr>
              <w:fldChar w:fldCharType="end"/>
            </w:r>
          </w:p>
          <w:p w14:paraId="4E4A9164" w14:textId="77777777" w:rsidR="005266F4" w:rsidRPr="00C86F52" w:rsidRDefault="005266F4" w:rsidP="00FE2861">
            <w:pPr>
              <w:pStyle w:val="Qsanswer"/>
              <w:tabs>
                <w:tab w:val="left" w:pos="283"/>
                <w:tab w:val="left" w:pos="709"/>
              </w:tabs>
              <w:spacing w:before="60" w:after="0"/>
              <w:ind w:left="312" w:right="0" w:hanging="284"/>
              <w:rPr>
                <w:rFonts w:ascii="Verdana" w:hAnsi="Verdana"/>
                <w:color w:val="auto"/>
                <w:szCs w:val="18"/>
              </w:rPr>
            </w:pPr>
          </w:p>
        </w:tc>
      </w:tr>
      <w:tr w:rsidR="005266F4" w:rsidRPr="00C86F52" w14:paraId="00D9E850" w14:textId="77777777" w:rsidTr="00FE2861">
        <w:trPr>
          <w:cantSplit/>
        </w:trPr>
        <w:tc>
          <w:tcPr>
            <w:tcW w:w="3119" w:type="dxa"/>
            <w:shd w:val="clear" w:color="auto" w:fill="auto"/>
          </w:tcPr>
          <w:p w14:paraId="4AD1D730" w14:textId="77777777" w:rsidR="005266F4" w:rsidRPr="00C86F52" w:rsidRDefault="005266F4" w:rsidP="00FE2861">
            <w:pPr>
              <w:spacing w:line="240" w:lineRule="auto"/>
              <w:rPr>
                <w:rFonts w:ascii="Verdana" w:hAnsi="Verdana"/>
                <w:sz w:val="18"/>
                <w:szCs w:val="18"/>
              </w:rPr>
            </w:pPr>
          </w:p>
        </w:tc>
        <w:tc>
          <w:tcPr>
            <w:tcW w:w="3972" w:type="dxa"/>
            <w:gridSpan w:val="5"/>
            <w:shd w:val="clear" w:color="auto" w:fill="auto"/>
          </w:tcPr>
          <w:p w14:paraId="6F393602" w14:textId="77777777" w:rsidR="005266F4" w:rsidRPr="00C86F52" w:rsidRDefault="005266F4" w:rsidP="00FE2861">
            <w:pPr>
              <w:pStyle w:val="Qsanswer"/>
              <w:tabs>
                <w:tab w:val="left" w:pos="283"/>
                <w:tab w:val="left" w:pos="709"/>
              </w:tabs>
              <w:spacing w:after="0" w:line="240" w:lineRule="auto"/>
              <w:ind w:left="0" w:right="0" w:hanging="284"/>
              <w:rPr>
                <w:rFonts w:ascii="Verdana" w:hAnsi="Verdana"/>
                <w:color w:val="auto"/>
                <w:szCs w:val="18"/>
              </w:rPr>
            </w:pPr>
          </w:p>
        </w:tc>
      </w:tr>
      <w:tr w:rsidR="005266F4" w:rsidRPr="00C86F52" w14:paraId="70B3D69D" w14:textId="77777777" w:rsidTr="00FE2861">
        <w:trPr>
          <w:cantSplit/>
          <w:trHeight w:val="566"/>
        </w:trPr>
        <w:tc>
          <w:tcPr>
            <w:tcW w:w="3119" w:type="dxa"/>
            <w:shd w:val="clear" w:color="auto" w:fill="auto"/>
          </w:tcPr>
          <w:p w14:paraId="42B1E2A9" w14:textId="77777777" w:rsidR="005266F4" w:rsidRPr="00C86F52" w:rsidRDefault="005266F4" w:rsidP="00FE2861">
            <w:pPr>
              <w:spacing w:before="60" w:after="60"/>
              <w:rPr>
                <w:rFonts w:ascii="Verdana" w:hAnsi="Verdana"/>
                <w:sz w:val="18"/>
                <w:szCs w:val="18"/>
              </w:rPr>
            </w:pPr>
            <w:r w:rsidRPr="00C86F52">
              <w:rPr>
                <w:rFonts w:ascii="Verdana" w:hAnsi="Verdana"/>
                <w:sz w:val="18"/>
                <w:szCs w:val="18"/>
              </w:rPr>
              <w:t>Name of employer</w:t>
            </w:r>
          </w:p>
        </w:tc>
        <w:tc>
          <w:tcPr>
            <w:tcW w:w="3972" w:type="dxa"/>
            <w:gridSpan w:val="5"/>
            <w:tcBorders>
              <w:top w:val="single" w:sz="4" w:space="0" w:color="auto"/>
              <w:left w:val="single" w:sz="4" w:space="0" w:color="auto"/>
              <w:bottom w:val="single" w:sz="4" w:space="0" w:color="auto"/>
              <w:right w:val="single" w:sz="4" w:space="0" w:color="auto"/>
            </w:tcBorders>
            <w:shd w:val="clear" w:color="auto" w:fill="auto"/>
          </w:tcPr>
          <w:p w14:paraId="3D513D92" w14:textId="77777777" w:rsidR="005266F4" w:rsidRPr="00C86F52" w:rsidRDefault="005266F4" w:rsidP="00FE2861">
            <w:pPr>
              <w:pStyle w:val="Qsanswer"/>
              <w:spacing w:before="60" w:after="60"/>
              <w:ind w:left="312" w:right="0" w:hanging="284"/>
              <w:rPr>
                <w:rFonts w:ascii="Verdana" w:hAnsi="Verdana"/>
                <w:color w:val="auto"/>
                <w:szCs w:val="18"/>
              </w:rPr>
            </w:pPr>
            <w:r w:rsidRPr="00C86F52">
              <w:rPr>
                <w:rFonts w:ascii="Verdana" w:hAnsi="Verdana"/>
                <w:color w:val="auto"/>
                <w:szCs w:val="18"/>
              </w:rPr>
              <w:fldChar w:fldCharType="begin">
                <w:ffData>
                  <w:name w:val="Text6"/>
                  <w:enabled/>
                  <w:calcOnExit w:val="0"/>
                  <w:textInput/>
                </w:ffData>
              </w:fldChar>
            </w:r>
            <w:r w:rsidRPr="00C86F52">
              <w:rPr>
                <w:rFonts w:ascii="Verdana" w:hAnsi="Verdana"/>
                <w:color w:val="auto"/>
                <w:szCs w:val="18"/>
              </w:rPr>
              <w:instrText xml:space="preserve"> FORMTEXT </w:instrText>
            </w:r>
            <w:r w:rsidRPr="00C86F52">
              <w:rPr>
                <w:rFonts w:ascii="Verdana" w:hAnsi="Verdana"/>
                <w:color w:val="auto"/>
                <w:szCs w:val="18"/>
              </w:rPr>
            </w:r>
            <w:r w:rsidRPr="00C86F52">
              <w:rPr>
                <w:rFonts w:ascii="Verdana" w:hAnsi="Verdana"/>
                <w:color w:val="auto"/>
                <w:szCs w:val="18"/>
              </w:rPr>
              <w:fldChar w:fldCharType="separate"/>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color w:val="auto"/>
                <w:szCs w:val="18"/>
              </w:rPr>
              <w:fldChar w:fldCharType="end"/>
            </w:r>
          </w:p>
        </w:tc>
      </w:tr>
      <w:tr w:rsidR="005266F4" w:rsidRPr="00C86F52" w14:paraId="2A6AE2FA" w14:textId="77777777" w:rsidTr="00FE2861">
        <w:trPr>
          <w:cantSplit/>
          <w:trHeight w:val="546"/>
        </w:trPr>
        <w:tc>
          <w:tcPr>
            <w:tcW w:w="3119" w:type="dxa"/>
            <w:shd w:val="clear" w:color="auto" w:fill="auto"/>
          </w:tcPr>
          <w:p w14:paraId="3E3D374D" w14:textId="77777777" w:rsidR="005266F4" w:rsidRPr="00C86F52" w:rsidRDefault="005266F4" w:rsidP="00FE2861">
            <w:pPr>
              <w:spacing w:before="60" w:after="60"/>
              <w:rPr>
                <w:rFonts w:ascii="Verdana" w:hAnsi="Verdana"/>
                <w:sz w:val="18"/>
                <w:szCs w:val="18"/>
              </w:rPr>
            </w:pPr>
            <w:r w:rsidRPr="00C86F52">
              <w:rPr>
                <w:rFonts w:ascii="Verdana" w:hAnsi="Verdana"/>
                <w:sz w:val="18"/>
                <w:szCs w:val="18"/>
              </w:rPr>
              <w:t>Last known address of employer</w:t>
            </w:r>
          </w:p>
        </w:tc>
        <w:tc>
          <w:tcPr>
            <w:tcW w:w="3972" w:type="dxa"/>
            <w:gridSpan w:val="5"/>
            <w:tcBorders>
              <w:top w:val="single" w:sz="4" w:space="0" w:color="auto"/>
              <w:left w:val="single" w:sz="4" w:space="0" w:color="auto"/>
              <w:bottom w:val="single" w:sz="4" w:space="0" w:color="auto"/>
              <w:right w:val="single" w:sz="4" w:space="0" w:color="auto"/>
            </w:tcBorders>
            <w:shd w:val="clear" w:color="auto" w:fill="auto"/>
          </w:tcPr>
          <w:p w14:paraId="4D7F5EF6" w14:textId="77777777" w:rsidR="005266F4" w:rsidRPr="00C86F52" w:rsidRDefault="005266F4" w:rsidP="00FE2861">
            <w:pPr>
              <w:pStyle w:val="Qsanswer"/>
              <w:spacing w:before="60" w:after="60"/>
              <w:ind w:left="312" w:right="0" w:hanging="284"/>
              <w:rPr>
                <w:rFonts w:ascii="Verdana" w:hAnsi="Verdana"/>
                <w:color w:val="auto"/>
                <w:szCs w:val="18"/>
              </w:rPr>
            </w:pPr>
            <w:r w:rsidRPr="00C86F52">
              <w:rPr>
                <w:rFonts w:ascii="Verdana" w:hAnsi="Verdana"/>
                <w:color w:val="auto"/>
                <w:szCs w:val="18"/>
              </w:rPr>
              <w:fldChar w:fldCharType="begin">
                <w:ffData>
                  <w:name w:val="Text6"/>
                  <w:enabled/>
                  <w:calcOnExit w:val="0"/>
                  <w:textInput/>
                </w:ffData>
              </w:fldChar>
            </w:r>
            <w:r w:rsidRPr="00C86F52">
              <w:rPr>
                <w:rFonts w:ascii="Verdana" w:hAnsi="Verdana"/>
                <w:color w:val="auto"/>
                <w:szCs w:val="18"/>
              </w:rPr>
              <w:instrText xml:space="preserve"> FORMTEXT </w:instrText>
            </w:r>
            <w:r w:rsidRPr="00C86F52">
              <w:rPr>
                <w:rFonts w:ascii="Verdana" w:hAnsi="Verdana"/>
                <w:color w:val="auto"/>
                <w:szCs w:val="18"/>
              </w:rPr>
            </w:r>
            <w:r w:rsidRPr="00C86F52">
              <w:rPr>
                <w:rFonts w:ascii="Verdana" w:hAnsi="Verdana"/>
                <w:color w:val="auto"/>
                <w:szCs w:val="18"/>
              </w:rPr>
              <w:fldChar w:fldCharType="separate"/>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color w:val="auto"/>
                <w:szCs w:val="18"/>
              </w:rPr>
              <w:fldChar w:fldCharType="end"/>
            </w:r>
          </w:p>
        </w:tc>
      </w:tr>
      <w:tr w:rsidR="005266F4" w:rsidRPr="00C86F52" w14:paraId="73B8153F" w14:textId="77777777" w:rsidTr="00FE2861">
        <w:trPr>
          <w:cantSplit/>
        </w:trPr>
        <w:tc>
          <w:tcPr>
            <w:tcW w:w="3119" w:type="dxa"/>
            <w:shd w:val="clear" w:color="auto" w:fill="auto"/>
          </w:tcPr>
          <w:p w14:paraId="619261F7" w14:textId="77777777" w:rsidR="005266F4" w:rsidRPr="00C86F52" w:rsidRDefault="005266F4" w:rsidP="00FE2861">
            <w:pPr>
              <w:spacing w:before="60" w:after="60"/>
              <w:rPr>
                <w:rFonts w:ascii="Verdana" w:hAnsi="Verdana"/>
                <w:sz w:val="18"/>
                <w:szCs w:val="18"/>
              </w:rPr>
            </w:pPr>
            <w:r w:rsidRPr="00C86F52">
              <w:rPr>
                <w:rFonts w:ascii="Verdana" w:hAnsi="Verdana"/>
                <w:sz w:val="18"/>
                <w:szCs w:val="18"/>
              </w:rPr>
              <w:t>Previous/other names of employer</w:t>
            </w:r>
          </w:p>
        </w:tc>
        <w:tc>
          <w:tcPr>
            <w:tcW w:w="3972" w:type="dxa"/>
            <w:gridSpan w:val="5"/>
            <w:tcBorders>
              <w:top w:val="single" w:sz="4" w:space="0" w:color="auto"/>
              <w:left w:val="single" w:sz="4" w:space="0" w:color="auto"/>
              <w:bottom w:val="single" w:sz="4" w:space="0" w:color="auto"/>
              <w:right w:val="single" w:sz="4" w:space="0" w:color="auto"/>
            </w:tcBorders>
            <w:shd w:val="clear" w:color="auto" w:fill="auto"/>
          </w:tcPr>
          <w:p w14:paraId="47C53611" w14:textId="77777777" w:rsidR="005266F4" w:rsidRPr="00C86F52" w:rsidRDefault="005266F4" w:rsidP="00FE2861">
            <w:pPr>
              <w:pStyle w:val="Qsanswer"/>
              <w:spacing w:before="60" w:after="60"/>
              <w:ind w:left="312" w:right="0" w:hanging="284"/>
              <w:rPr>
                <w:rFonts w:ascii="Verdana" w:hAnsi="Verdana"/>
                <w:color w:val="auto"/>
                <w:szCs w:val="18"/>
              </w:rPr>
            </w:pPr>
            <w:r w:rsidRPr="00C86F52">
              <w:rPr>
                <w:rFonts w:ascii="Verdana" w:hAnsi="Verdana"/>
                <w:color w:val="auto"/>
                <w:szCs w:val="18"/>
              </w:rPr>
              <w:fldChar w:fldCharType="begin">
                <w:ffData>
                  <w:name w:val=""/>
                  <w:enabled/>
                  <w:calcOnExit w:val="0"/>
                  <w:textInput/>
                </w:ffData>
              </w:fldChar>
            </w:r>
            <w:r w:rsidRPr="00C86F52">
              <w:rPr>
                <w:rFonts w:ascii="Verdana" w:hAnsi="Verdana"/>
                <w:color w:val="auto"/>
                <w:szCs w:val="18"/>
              </w:rPr>
              <w:instrText xml:space="preserve"> FORMTEXT </w:instrText>
            </w:r>
            <w:r w:rsidRPr="00C86F52">
              <w:rPr>
                <w:rFonts w:ascii="Verdana" w:hAnsi="Verdana"/>
                <w:color w:val="auto"/>
                <w:szCs w:val="18"/>
              </w:rPr>
            </w:r>
            <w:r w:rsidRPr="00C86F52">
              <w:rPr>
                <w:rFonts w:ascii="Verdana" w:hAnsi="Verdana"/>
                <w:color w:val="auto"/>
                <w:szCs w:val="18"/>
              </w:rPr>
              <w:fldChar w:fldCharType="separate"/>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color w:val="auto"/>
                <w:szCs w:val="18"/>
              </w:rPr>
              <w:fldChar w:fldCharType="end"/>
            </w:r>
          </w:p>
        </w:tc>
      </w:tr>
      <w:tr w:rsidR="005266F4" w:rsidRPr="00C86F52" w14:paraId="51C47E64" w14:textId="77777777" w:rsidTr="00FE2861">
        <w:trPr>
          <w:cantSplit/>
        </w:trPr>
        <w:tc>
          <w:tcPr>
            <w:tcW w:w="3119" w:type="dxa"/>
            <w:tcBorders>
              <w:top w:val="nil"/>
              <w:left w:val="nil"/>
              <w:bottom w:val="single" w:sz="12" w:space="0" w:color="C0C0C0"/>
              <w:right w:val="nil"/>
            </w:tcBorders>
            <w:shd w:val="clear" w:color="auto" w:fill="auto"/>
          </w:tcPr>
          <w:p w14:paraId="78140160" w14:textId="77777777" w:rsidR="005266F4" w:rsidRPr="00C86F52" w:rsidRDefault="005266F4" w:rsidP="00FE2861">
            <w:pPr>
              <w:spacing w:line="240" w:lineRule="auto"/>
              <w:rPr>
                <w:rFonts w:ascii="Verdana" w:hAnsi="Verdana"/>
                <w:sz w:val="18"/>
                <w:szCs w:val="18"/>
              </w:rPr>
            </w:pPr>
          </w:p>
        </w:tc>
        <w:tc>
          <w:tcPr>
            <w:tcW w:w="3972" w:type="dxa"/>
            <w:gridSpan w:val="5"/>
            <w:tcBorders>
              <w:top w:val="nil"/>
              <w:left w:val="nil"/>
              <w:bottom w:val="single" w:sz="12" w:space="0" w:color="C0C0C0"/>
              <w:right w:val="nil"/>
            </w:tcBorders>
            <w:shd w:val="clear" w:color="auto" w:fill="auto"/>
          </w:tcPr>
          <w:p w14:paraId="3285CADE" w14:textId="77777777" w:rsidR="005266F4" w:rsidRPr="00C86F52" w:rsidRDefault="005266F4" w:rsidP="00FE2861">
            <w:pPr>
              <w:pStyle w:val="Qsanswer"/>
              <w:spacing w:after="0" w:line="240" w:lineRule="auto"/>
              <w:ind w:left="0" w:right="0" w:hanging="284"/>
              <w:rPr>
                <w:rFonts w:ascii="Verdana" w:hAnsi="Verdana"/>
                <w:szCs w:val="18"/>
              </w:rPr>
            </w:pPr>
          </w:p>
        </w:tc>
      </w:tr>
      <w:tr w:rsidR="005266F4" w:rsidRPr="00C86F52" w14:paraId="5A13A070" w14:textId="77777777" w:rsidTr="00FE2861">
        <w:trPr>
          <w:cantSplit/>
        </w:trPr>
        <w:tc>
          <w:tcPr>
            <w:tcW w:w="3119" w:type="dxa"/>
            <w:shd w:val="clear" w:color="auto" w:fill="auto"/>
          </w:tcPr>
          <w:p w14:paraId="7A3190B3" w14:textId="77777777" w:rsidR="005266F4" w:rsidRPr="00C86F52" w:rsidRDefault="005266F4" w:rsidP="00FE2861">
            <w:pPr>
              <w:spacing w:line="240" w:lineRule="auto"/>
              <w:rPr>
                <w:rFonts w:ascii="Verdana" w:hAnsi="Verdana"/>
                <w:sz w:val="18"/>
                <w:szCs w:val="18"/>
              </w:rPr>
            </w:pPr>
          </w:p>
        </w:tc>
        <w:tc>
          <w:tcPr>
            <w:tcW w:w="3972" w:type="dxa"/>
            <w:gridSpan w:val="5"/>
            <w:shd w:val="clear" w:color="auto" w:fill="auto"/>
          </w:tcPr>
          <w:p w14:paraId="5A892314" w14:textId="77777777" w:rsidR="005266F4" w:rsidRPr="00C86F52" w:rsidRDefault="005266F4" w:rsidP="00FE2861">
            <w:pPr>
              <w:pStyle w:val="Qsanswer"/>
              <w:tabs>
                <w:tab w:val="left" w:pos="283"/>
                <w:tab w:val="left" w:pos="709"/>
              </w:tabs>
              <w:spacing w:after="0" w:line="240" w:lineRule="auto"/>
              <w:ind w:left="0" w:right="0" w:hanging="284"/>
              <w:rPr>
                <w:rFonts w:ascii="Verdana" w:hAnsi="Verdana"/>
                <w:color w:val="auto"/>
                <w:szCs w:val="18"/>
              </w:rPr>
            </w:pPr>
          </w:p>
        </w:tc>
      </w:tr>
      <w:tr w:rsidR="005266F4" w:rsidRPr="00C86F52" w14:paraId="3A617055" w14:textId="77777777" w:rsidTr="00FE2861">
        <w:trPr>
          <w:cantSplit/>
          <w:trHeight w:val="397"/>
        </w:trPr>
        <w:tc>
          <w:tcPr>
            <w:tcW w:w="3119" w:type="dxa"/>
            <w:shd w:val="clear" w:color="auto" w:fill="auto"/>
          </w:tcPr>
          <w:p w14:paraId="3DFED14A" w14:textId="77777777" w:rsidR="005266F4" w:rsidRPr="00C86F52" w:rsidRDefault="005266F4" w:rsidP="00FE2861">
            <w:pPr>
              <w:spacing w:before="60" w:after="60"/>
              <w:rPr>
                <w:rFonts w:ascii="Verdana" w:hAnsi="Verdana"/>
                <w:sz w:val="18"/>
                <w:szCs w:val="18"/>
              </w:rPr>
            </w:pPr>
            <w:r w:rsidRPr="00C86F52">
              <w:rPr>
                <w:rFonts w:ascii="Verdana" w:hAnsi="Verdana"/>
                <w:sz w:val="18"/>
                <w:szCs w:val="18"/>
              </w:rPr>
              <w:t>Nature of business</w:t>
            </w:r>
          </w:p>
        </w:tc>
        <w:tc>
          <w:tcPr>
            <w:tcW w:w="3972" w:type="dxa"/>
            <w:gridSpan w:val="5"/>
            <w:tcBorders>
              <w:top w:val="single" w:sz="4" w:space="0" w:color="auto"/>
              <w:left w:val="single" w:sz="4" w:space="0" w:color="auto"/>
              <w:bottom w:val="single" w:sz="4" w:space="0" w:color="auto"/>
              <w:right w:val="single" w:sz="4" w:space="0" w:color="auto"/>
            </w:tcBorders>
            <w:shd w:val="clear" w:color="auto" w:fill="auto"/>
          </w:tcPr>
          <w:p w14:paraId="73AFCD3C" w14:textId="77777777" w:rsidR="005266F4" w:rsidRPr="00C86F52" w:rsidRDefault="005266F4" w:rsidP="00FE2861">
            <w:pPr>
              <w:pStyle w:val="Qsanswer"/>
              <w:spacing w:before="60" w:after="60"/>
              <w:ind w:left="312" w:right="0" w:hanging="284"/>
              <w:rPr>
                <w:rFonts w:ascii="Verdana" w:hAnsi="Verdana"/>
                <w:color w:val="auto"/>
                <w:szCs w:val="18"/>
              </w:rPr>
            </w:pPr>
            <w:r w:rsidRPr="00C86F52">
              <w:rPr>
                <w:rFonts w:ascii="Verdana" w:hAnsi="Verdana"/>
                <w:color w:val="auto"/>
                <w:szCs w:val="18"/>
              </w:rPr>
              <w:fldChar w:fldCharType="begin">
                <w:ffData>
                  <w:name w:val="Text6"/>
                  <w:enabled/>
                  <w:calcOnExit w:val="0"/>
                  <w:textInput/>
                </w:ffData>
              </w:fldChar>
            </w:r>
            <w:r w:rsidRPr="00C86F52">
              <w:rPr>
                <w:rFonts w:ascii="Verdana" w:hAnsi="Verdana"/>
                <w:color w:val="auto"/>
                <w:szCs w:val="18"/>
              </w:rPr>
              <w:instrText xml:space="preserve"> FORMTEXT </w:instrText>
            </w:r>
            <w:r w:rsidRPr="00C86F52">
              <w:rPr>
                <w:rFonts w:ascii="Verdana" w:hAnsi="Verdana"/>
                <w:color w:val="auto"/>
                <w:szCs w:val="18"/>
              </w:rPr>
            </w:r>
            <w:r w:rsidRPr="00C86F52">
              <w:rPr>
                <w:rFonts w:ascii="Verdana" w:hAnsi="Verdana"/>
                <w:color w:val="auto"/>
                <w:szCs w:val="18"/>
              </w:rPr>
              <w:fldChar w:fldCharType="separate"/>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color w:val="auto"/>
                <w:szCs w:val="18"/>
              </w:rPr>
              <w:fldChar w:fldCharType="end"/>
            </w:r>
          </w:p>
        </w:tc>
      </w:tr>
      <w:tr w:rsidR="005266F4" w:rsidRPr="00C86F52" w14:paraId="6B118055" w14:textId="77777777" w:rsidTr="00FE2861">
        <w:trPr>
          <w:cantSplit/>
        </w:trPr>
        <w:tc>
          <w:tcPr>
            <w:tcW w:w="3119" w:type="dxa"/>
            <w:tcBorders>
              <w:top w:val="nil"/>
              <w:left w:val="nil"/>
              <w:bottom w:val="single" w:sz="12" w:space="0" w:color="C0C0C0"/>
              <w:right w:val="nil"/>
            </w:tcBorders>
            <w:shd w:val="clear" w:color="auto" w:fill="auto"/>
          </w:tcPr>
          <w:p w14:paraId="471F3855" w14:textId="77777777" w:rsidR="005266F4" w:rsidRPr="00C86F52" w:rsidRDefault="005266F4" w:rsidP="00FE2861">
            <w:pPr>
              <w:spacing w:line="240" w:lineRule="auto"/>
              <w:rPr>
                <w:rFonts w:ascii="Verdana" w:hAnsi="Verdana"/>
                <w:sz w:val="18"/>
                <w:szCs w:val="18"/>
              </w:rPr>
            </w:pPr>
          </w:p>
        </w:tc>
        <w:tc>
          <w:tcPr>
            <w:tcW w:w="3972" w:type="dxa"/>
            <w:gridSpan w:val="5"/>
            <w:tcBorders>
              <w:top w:val="nil"/>
              <w:left w:val="nil"/>
              <w:bottom w:val="single" w:sz="12" w:space="0" w:color="C0C0C0"/>
              <w:right w:val="nil"/>
            </w:tcBorders>
            <w:shd w:val="clear" w:color="auto" w:fill="auto"/>
          </w:tcPr>
          <w:p w14:paraId="13C0EB59" w14:textId="77777777" w:rsidR="005266F4" w:rsidRPr="00C86F52" w:rsidRDefault="005266F4" w:rsidP="00FE2861">
            <w:pPr>
              <w:pStyle w:val="Qsanswer"/>
              <w:spacing w:after="0" w:line="240" w:lineRule="auto"/>
              <w:ind w:left="0" w:right="0" w:hanging="284"/>
              <w:rPr>
                <w:rFonts w:ascii="Verdana" w:hAnsi="Verdana"/>
                <w:szCs w:val="18"/>
              </w:rPr>
            </w:pPr>
          </w:p>
        </w:tc>
      </w:tr>
      <w:tr w:rsidR="005266F4" w:rsidRPr="00C86F52" w14:paraId="155E5290" w14:textId="77777777" w:rsidTr="00FE2861">
        <w:trPr>
          <w:cantSplit/>
        </w:trPr>
        <w:tc>
          <w:tcPr>
            <w:tcW w:w="3119" w:type="dxa"/>
            <w:tcBorders>
              <w:top w:val="single" w:sz="12" w:space="0" w:color="C0C0C0"/>
              <w:left w:val="nil"/>
              <w:right w:val="nil"/>
            </w:tcBorders>
            <w:shd w:val="clear" w:color="auto" w:fill="auto"/>
          </w:tcPr>
          <w:p w14:paraId="19753644" w14:textId="77777777" w:rsidR="005266F4" w:rsidRPr="00C86F52" w:rsidRDefault="005266F4" w:rsidP="00FE2861">
            <w:pPr>
              <w:spacing w:before="60" w:after="60"/>
              <w:rPr>
                <w:rFonts w:ascii="Verdana" w:hAnsi="Verdana"/>
                <w:sz w:val="18"/>
                <w:szCs w:val="18"/>
              </w:rPr>
            </w:pPr>
            <w:r w:rsidRPr="00C86F52">
              <w:rPr>
                <w:rFonts w:ascii="Verdana" w:hAnsi="Verdana"/>
                <w:sz w:val="18"/>
                <w:szCs w:val="18"/>
              </w:rPr>
              <w:t>Is/was employer regulated by a regulatory body?</w:t>
            </w:r>
          </w:p>
        </w:tc>
        <w:tc>
          <w:tcPr>
            <w:tcW w:w="3972" w:type="dxa"/>
            <w:gridSpan w:val="5"/>
            <w:tcBorders>
              <w:top w:val="single" w:sz="12" w:space="0" w:color="C0C0C0"/>
              <w:left w:val="nil"/>
              <w:bottom w:val="nil"/>
              <w:right w:val="nil"/>
            </w:tcBorders>
            <w:shd w:val="clear" w:color="auto" w:fill="auto"/>
          </w:tcPr>
          <w:p w14:paraId="40AF8C12" w14:textId="77777777" w:rsidR="005266F4" w:rsidRPr="00C86F52" w:rsidRDefault="005266F4" w:rsidP="00FE2861">
            <w:pPr>
              <w:pStyle w:val="Qsanswer"/>
              <w:tabs>
                <w:tab w:val="left" w:pos="283"/>
                <w:tab w:val="left" w:pos="709"/>
              </w:tabs>
              <w:spacing w:before="60" w:after="0"/>
              <w:ind w:left="708" w:right="0" w:hanging="680"/>
              <w:rPr>
                <w:rFonts w:ascii="Verdana" w:hAnsi="Verdana"/>
                <w:color w:val="auto"/>
                <w:szCs w:val="18"/>
              </w:rPr>
            </w:pPr>
            <w:r w:rsidRPr="00C86F52">
              <w:rPr>
                <w:rFonts w:ascii="Verdana" w:hAnsi="Verdana"/>
                <w:color w:val="auto"/>
                <w:szCs w:val="18"/>
              </w:rPr>
              <w:fldChar w:fldCharType="begin">
                <w:ffData>
                  <w:name w:val="Check114"/>
                  <w:enabled/>
                  <w:calcOnExit w:val="0"/>
                  <w:checkBox>
                    <w:sizeAuto/>
                    <w:default w:val="0"/>
                  </w:checkBox>
                </w:ffData>
              </w:fldChar>
            </w:r>
            <w:r w:rsidRPr="00C86F52">
              <w:rPr>
                <w:rFonts w:ascii="Verdana" w:hAnsi="Verdana"/>
                <w:color w:val="auto"/>
                <w:szCs w:val="18"/>
              </w:rPr>
              <w:instrText xml:space="preserve"> FORMCHECKBOX </w:instrText>
            </w:r>
            <w:r w:rsidRPr="00C86F52">
              <w:rPr>
                <w:rFonts w:ascii="Verdana" w:hAnsi="Verdana"/>
                <w:szCs w:val="18"/>
              </w:rPr>
            </w:r>
            <w:r w:rsidRPr="00C86F52">
              <w:rPr>
                <w:rFonts w:ascii="Verdana" w:hAnsi="Verdana"/>
                <w:szCs w:val="18"/>
              </w:rPr>
              <w:fldChar w:fldCharType="separate"/>
            </w:r>
            <w:r w:rsidRPr="00C86F52">
              <w:rPr>
                <w:rFonts w:ascii="Verdana" w:hAnsi="Verdana"/>
                <w:szCs w:val="18"/>
              </w:rPr>
              <w:fldChar w:fldCharType="end"/>
            </w:r>
            <w:r w:rsidRPr="00C86F52">
              <w:rPr>
                <w:rFonts w:ascii="Verdana" w:hAnsi="Verdana"/>
                <w:color w:val="auto"/>
                <w:szCs w:val="18"/>
              </w:rPr>
              <w:tab/>
              <w:t>No</w:t>
            </w:r>
          </w:p>
          <w:p w14:paraId="299D5F50" w14:textId="77777777" w:rsidR="005266F4" w:rsidRPr="00C86F52" w:rsidRDefault="005266F4" w:rsidP="00FE2861">
            <w:pPr>
              <w:pStyle w:val="Qsanswer"/>
              <w:tabs>
                <w:tab w:val="left" w:pos="283"/>
                <w:tab w:val="left" w:pos="709"/>
              </w:tabs>
              <w:spacing w:before="20" w:after="20"/>
              <w:ind w:left="680" w:right="0" w:hanging="652"/>
              <w:rPr>
                <w:rFonts w:ascii="Verdana" w:hAnsi="Verdana"/>
                <w:color w:val="auto"/>
                <w:szCs w:val="18"/>
              </w:rPr>
            </w:pPr>
            <w:r w:rsidRPr="00C86F52">
              <w:rPr>
                <w:rFonts w:ascii="Verdana" w:hAnsi="Verdana"/>
                <w:color w:val="auto"/>
                <w:szCs w:val="18"/>
              </w:rPr>
              <w:fldChar w:fldCharType="begin">
                <w:ffData>
                  <w:name w:val="Check115"/>
                  <w:enabled/>
                  <w:calcOnExit w:val="0"/>
                  <w:checkBox>
                    <w:sizeAuto/>
                    <w:default w:val="0"/>
                  </w:checkBox>
                </w:ffData>
              </w:fldChar>
            </w:r>
            <w:r w:rsidRPr="00C86F52">
              <w:rPr>
                <w:rFonts w:ascii="Verdana" w:hAnsi="Verdana"/>
                <w:color w:val="auto"/>
                <w:szCs w:val="18"/>
              </w:rPr>
              <w:instrText xml:space="preserve"> FORMCHECKBOX </w:instrText>
            </w:r>
            <w:r w:rsidRPr="00C86F52">
              <w:rPr>
                <w:rFonts w:ascii="Verdana" w:hAnsi="Verdana"/>
                <w:szCs w:val="18"/>
              </w:rPr>
            </w:r>
            <w:r w:rsidRPr="00C86F52">
              <w:rPr>
                <w:rFonts w:ascii="Verdana" w:hAnsi="Verdana"/>
                <w:szCs w:val="18"/>
              </w:rPr>
              <w:fldChar w:fldCharType="separate"/>
            </w:r>
            <w:r w:rsidRPr="00C86F52">
              <w:rPr>
                <w:rFonts w:ascii="Verdana" w:hAnsi="Verdana"/>
                <w:szCs w:val="18"/>
              </w:rPr>
              <w:fldChar w:fldCharType="end"/>
            </w:r>
            <w:r w:rsidRPr="00C86F52">
              <w:rPr>
                <w:rFonts w:ascii="Verdana" w:hAnsi="Verdana"/>
                <w:color w:val="auto"/>
                <w:szCs w:val="18"/>
              </w:rPr>
              <w:tab/>
              <w:t>Yes</w:t>
            </w:r>
            <w:r w:rsidRPr="00C86F52">
              <w:rPr>
                <w:rFonts w:ascii="Verdana" w:hAnsi="Verdana"/>
                <w:szCs w:val="18"/>
              </w:rPr>
              <w:sym w:font="Webdings" w:char="F034"/>
            </w:r>
            <w:r w:rsidRPr="00C86F52">
              <w:rPr>
                <w:rFonts w:ascii="Verdana" w:hAnsi="Verdana"/>
                <w:szCs w:val="18"/>
              </w:rPr>
              <w:t xml:space="preserve"> </w:t>
            </w:r>
            <w:r w:rsidRPr="00C86F52">
              <w:rPr>
                <w:rFonts w:ascii="Verdana" w:hAnsi="Verdana"/>
                <w:color w:val="auto"/>
                <w:szCs w:val="18"/>
              </w:rPr>
              <w:t xml:space="preserve">Please give the name of the </w:t>
            </w:r>
            <w:r w:rsidRPr="00C86F52">
              <w:rPr>
                <w:rFonts w:ascii="Verdana" w:hAnsi="Verdana"/>
                <w:color w:val="auto"/>
                <w:szCs w:val="18"/>
              </w:rPr>
              <w:br/>
              <w:t>regulatory body</w:t>
            </w:r>
          </w:p>
        </w:tc>
      </w:tr>
      <w:tr w:rsidR="005266F4" w:rsidRPr="00C86F52" w14:paraId="57553320" w14:textId="77777777" w:rsidTr="00FE2861">
        <w:trPr>
          <w:cantSplit/>
          <w:trHeight w:val="397"/>
        </w:trPr>
        <w:tc>
          <w:tcPr>
            <w:tcW w:w="3119" w:type="dxa"/>
            <w:shd w:val="clear" w:color="auto" w:fill="auto"/>
          </w:tcPr>
          <w:p w14:paraId="5E921143" w14:textId="77777777" w:rsidR="005266F4" w:rsidRPr="00C86F52" w:rsidRDefault="005266F4" w:rsidP="00FE2861">
            <w:pPr>
              <w:spacing w:before="60" w:after="60"/>
              <w:rPr>
                <w:rFonts w:ascii="Verdana" w:hAnsi="Verdana"/>
                <w:sz w:val="18"/>
                <w:szCs w:val="18"/>
              </w:rPr>
            </w:pPr>
          </w:p>
        </w:tc>
        <w:tc>
          <w:tcPr>
            <w:tcW w:w="23" w:type="dxa"/>
            <w:tcBorders>
              <w:right w:val="single" w:sz="2" w:space="0" w:color="auto"/>
            </w:tcBorders>
            <w:shd w:val="clear" w:color="auto" w:fill="auto"/>
          </w:tcPr>
          <w:p w14:paraId="24AD24F6" w14:textId="77777777" w:rsidR="005266F4" w:rsidRPr="00C86F52" w:rsidRDefault="005266F4" w:rsidP="00FE2861">
            <w:pPr>
              <w:pStyle w:val="Qsanswer"/>
              <w:spacing w:before="60" w:after="60"/>
              <w:ind w:right="0"/>
              <w:rPr>
                <w:rFonts w:ascii="Verdana" w:hAnsi="Verdana"/>
                <w:color w:val="auto"/>
                <w:szCs w:val="18"/>
              </w:rPr>
            </w:pPr>
          </w:p>
        </w:tc>
        <w:tc>
          <w:tcPr>
            <w:tcW w:w="3949" w:type="dxa"/>
            <w:gridSpan w:val="4"/>
            <w:tcBorders>
              <w:top w:val="single" w:sz="2" w:space="0" w:color="auto"/>
              <w:left w:val="single" w:sz="2" w:space="0" w:color="auto"/>
              <w:bottom w:val="single" w:sz="2" w:space="0" w:color="auto"/>
              <w:right w:val="single" w:sz="2" w:space="0" w:color="auto"/>
            </w:tcBorders>
            <w:shd w:val="clear" w:color="auto" w:fill="auto"/>
          </w:tcPr>
          <w:p w14:paraId="216FC13E" w14:textId="77777777" w:rsidR="005266F4" w:rsidRPr="00C86F52" w:rsidRDefault="005266F4" w:rsidP="00FE2861">
            <w:pPr>
              <w:pStyle w:val="Qsanswer"/>
              <w:spacing w:before="60" w:after="60"/>
              <w:ind w:right="0"/>
              <w:rPr>
                <w:rFonts w:ascii="Verdana" w:hAnsi="Verdana"/>
                <w:color w:val="auto"/>
                <w:szCs w:val="18"/>
              </w:rPr>
            </w:pPr>
            <w:r w:rsidRPr="00C86F52">
              <w:rPr>
                <w:rFonts w:ascii="Verdana" w:hAnsi="Verdana"/>
                <w:color w:val="auto"/>
                <w:szCs w:val="18"/>
              </w:rPr>
              <w:fldChar w:fldCharType="begin">
                <w:ffData>
                  <w:name w:val=""/>
                  <w:enabled/>
                  <w:calcOnExit w:val="0"/>
                  <w:textInput/>
                </w:ffData>
              </w:fldChar>
            </w:r>
            <w:r w:rsidRPr="00C86F52">
              <w:rPr>
                <w:rFonts w:ascii="Verdana" w:hAnsi="Verdana"/>
                <w:color w:val="auto"/>
                <w:szCs w:val="18"/>
              </w:rPr>
              <w:instrText xml:space="preserve"> FORMTEXT </w:instrText>
            </w:r>
            <w:r w:rsidRPr="00C86F52">
              <w:rPr>
                <w:rFonts w:ascii="Verdana" w:hAnsi="Verdana"/>
                <w:color w:val="auto"/>
                <w:szCs w:val="18"/>
              </w:rPr>
            </w:r>
            <w:r w:rsidRPr="00C86F52">
              <w:rPr>
                <w:rFonts w:ascii="Verdana" w:hAnsi="Verdana"/>
                <w:color w:val="auto"/>
                <w:szCs w:val="18"/>
              </w:rPr>
              <w:fldChar w:fldCharType="separate"/>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color w:val="auto"/>
                <w:szCs w:val="18"/>
              </w:rPr>
              <w:fldChar w:fldCharType="end"/>
            </w:r>
          </w:p>
        </w:tc>
      </w:tr>
      <w:tr w:rsidR="005266F4" w:rsidRPr="00C86F52" w14:paraId="6EEBA3F7" w14:textId="77777777" w:rsidTr="00FE2861">
        <w:trPr>
          <w:cantSplit/>
        </w:trPr>
        <w:tc>
          <w:tcPr>
            <w:tcW w:w="3119" w:type="dxa"/>
            <w:tcBorders>
              <w:bottom w:val="single" w:sz="12" w:space="0" w:color="BFBFBF"/>
            </w:tcBorders>
            <w:shd w:val="clear" w:color="auto" w:fill="auto"/>
          </w:tcPr>
          <w:p w14:paraId="7A973707" w14:textId="77777777" w:rsidR="005266F4" w:rsidRPr="00C86F52" w:rsidRDefault="005266F4" w:rsidP="00FE2861">
            <w:pPr>
              <w:spacing w:line="240" w:lineRule="auto"/>
              <w:rPr>
                <w:rFonts w:ascii="Verdana" w:hAnsi="Verdana"/>
                <w:sz w:val="18"/>
                <w:szCs w:val="18"/>
              </w:rPr>
            </w:pPr>
          </w:p>
        </w:tc>
        <w:tc>
          <w:tcPr>
            <w:tcW w:w="3972" w:type="dxa"/>
            <w:gridSpan w:val="5"/>
            <w:tcBorders>
              <w:top w:val="single" w:sz="2" w:space="0" w:color="auto"/>
              <w:bottom w:val="single" w:sz="12" w:space="0" w:color="BFBFBF"/>
            </w:tcBorders>
            <w:shd w:val="clear" w:color="auto" w:fill="auto"/>
          </w:tcPr>
          <w:p w14:paraId="1626F0AC" w14:textId="77777777" w:rsidR="005266F4" w:rsidRPr="00C86F52" w:rsidRDefault="005266F4" w:rsidP="00FE2861">
            <w:pPr>
              <w:pStyle w:val="Qsanswer"/>
              <w:tabs>
                <w:tab w:val="left" w:pos="283"/>
                <w:tab w:val="left" w:pos="709"/>
              </w:tabs>
              <w:spacing w:after="0" w:line="240" w:lineRule="auto"/>
              <w:ind w:left="0" w:right="0" w:hanging="284"/>
              <w:rPr>
                <w:rFonts w:ascii="Verdana" w:hAnsi="Verdana"/>
                <w:color w:val="auto"/>
                <w:szCs w:val="18"/>
              </w:rPr>
            </w:pPr>
          </w:p>
        </w:tc>
      </w:tr>
      <w:tr w:rsidR="005266F4" w:rsidRPr="00C86F52" w14:paraId="337E6CED" w14:textId="77777777" w:rsidTr="00FE2861">
        <w:trPr>
          <w:cantSplit/>
        </w:trPr>
        <w:tc>
          <w:tcPr>
            <w:tcW w:w="3119" w:type="dxa"/>
            <w:tcBorders>
              <w:top w:val="single" w:sz="12" w:space="0" w:color="BFBFBF"/>
            </w:tcBorders>
            <w:shd w:val="clear" w:color="auto" w:fill="auto"/>
          </w:tcPr>
          <w:p w14:paraId="60FE1E62" w14:textId="77777777" w:rsidR="005266F4" w:rsidRPr="00C86F52" w:rsidRDefault="005266F4" w:rsidP="00FE2861">
            <w:pPr>
              <w:spacing w:line="240" w:lineRule="auto"/>
              <w:rPr>
                <w:rFonts w:ascii="Verdana" w:hAnsi="Verdana"/>
                <w:b/>
                <w:sz w:val="18"/>
                <w:szCs w:val="18"/>
              </w:rPr>
            </w:pPr>
          </w:p>
        </w:tc>
        <w:tc>
          <w:tcPr>
            <w:tcW w:w="3972" w:type="dxa"/>
            <w:gridSpan w:val="5"/>
            <w:shd w:val="clear" w:color="auto" w:fill="auto"/>
          </w:tcPr>
          <w:p w14:paraId="0FE085EC" w14:textId="77777777" w:rsidR="005266F4" w:rsidRPr="00C86F52" w:rsidRDefault="005266F4" w:rsidP="00FE2861">
            <w:pPr>
              <w:pStyle w:val="Qsanswer"/>
              <w:tabs>
                <w:tab w:val="left" w:pos="283"/>
                <w:tab w:val="left" w:pos="709"/>
              </w:tabs>
              <w:spacing w:after="0" w:line="240" w:lineRule="auto"/>
              <w:ind w:left="0" w:right="0" w:hanging="284"/>
              <w:rPr>
                <w:rFonts w:ascii="Verdana" w:hAnsi="Verdana"/>
                <w:b/>
                <w:color w:val="auto"/>
                <w:szCs w:val="18"/>
              </w:rPr>
            </w:pPr>
          </w:p>
        </w:tc>
      </w:tr>
      <w:tr w:rsidR="005266F4" w:rsidRPr="00C86F52" w14:paraId="668223A6" w14:textId="77777777" w:rsidTr="00FE2861">
        <w:trPr>
          <w:cantSplit/>
          <w:trHeight w:val="397"/>
        </w:trPr>
        <w:tc>
          <w:tcPr>
            <w:tcW w:w="3119" w:type="dxa"/>
            <w:shd w:val="clear" w:color="auto" w:fill="auto"/>
          </w:tcPr>
          <w:p w14:paraId="142590CC" w14:textId="77777777" w:rsidR="005266F4" w:rsidRPr="00C86F52" w:rsidRDefault="005266F4" w:rsidP="00FE2861">
            <w:pPr>
              <w:spacing w:before="60" w:after="60"/>
              <w:rPr>
                <w:rFonts w:ascii="Verdana" w:hAnsi="Verdana"/>
                <w:sz w:val="18"/>
                <w:szCs w:val="18"/>
              </w:rPr>
            </w:pPr>
            <w:r w:rsidRPr="00C86F52">
              <w:rPr>
                <w:rFonts w:ascii="Verdana" w:hAnsi="Verdana"/>
                <w:sz w:val="18"/>
                <w:szCs w:val="18"/>
              </w:rPr>
              <w:t>Position held</w:t>
            </w:r>
          </w:p>
        </w:tc>
        <w:tc>
          <w:tcPr>
            <w:tcW w:w="3972" w:type="dxa"/>
            <w:gridSpan w:val="5"/>
            <w:tcBorders>
              <w:top w:val="single" w:sz="4" w:space="0" w:color="auto"/>
              <w:left w:val="single" w:sz="4" w:space="0" w:color="auto"/>
              <w:bottom w:val="single" w:sz="4" w:space="0" w:color="auto"/>
              <w:right w:val="single" w:sz="4" w:space="0" w:color="auto"/>
            </w:tcBorders>
            <w:shd w:val="clear" w:color="auto" w:fill="auto"/>
          </w:tcPr>
          <w:p w14:paraId="0030ADA4" w14:textId="77777777" w:rsidR="005266F4" w:rsidRPr="00C86F52" w:rsidRDefault="005266F4" w:rsidP="00FE2861">
            <w:pPr>
              <w:pStyle w:val="Qsanswer"/>
              <w:spacing w:before="60" w:after="60"/>
              <w:ind w:left="312" w:right="0" w:hanging="284"/>
              <w:rPr>
                <w:rFonts w:ascii="Verdana" w:hAnsi="Verdana"/>
                <w:color w:val="auto"/>
                <w:szCs w:val="18"/>
              </w:rPr>
            </w:pPr>
            <w:r w:rsidRPr="00C86F52">
              <w:rPr>
                <w:rFonts w:ascii="Verdana" w:hAnsi="Verdana"/>
                <w:color w:val="auto"/>
                <w:szCs w:val="18"/>
              </w:rPr>
              <w:fldChar w:fldCharType="begin">
                <w:ffData>
                  <w:name w:val="Text6"/>
                  <w:enabled/>
                  <w:calcOnExit w:val="0"/>
                  <w:textInput/>
                </w:ffData>
              </w:fldChar>
            </w:r>
            <w:r w:rsidRPr="00C86F52">
              <w:rPr>
                <w:rFonts w:ascii="Verdana" w:hAnsi="Verdana"/>
                <w:color w:val="auto"/>
                <w:szCs w:val="18"/>
              </w:rPr>
              <w:instrText xml:space="preserve"> FORMTEXT </w:instrText>
            </w:r>
            <w:r w:rsidRPr="00C86F52">
              <w:rPr>
                <w:rFonts w:ascii="Verdana" w:hAnsi="Verdana"/>
                <w:color w:val="auto"/>
                <w:szCs w:val="18"/>
              </w:rPr>
            </w:r>
            <w:r w:rsidRPr="00C86F52">
              <w:rPr>
                <w:rFonts w:ascii="Verdana" w:hAnsi="Verdana"/>
                <w:color w:val="auto"/>
                <w:szCs w:val="18"/>
              </w:rPr>
              <w:fldChar w:fldCharType="separate"/>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color w:val="auto"/>
                <w:szCs w:val="18"/>
              </w:rPr>
              <w:fldChar w:fldCharType="end"/>
            </w:r>
          </w:p>
        </w:tc>
      </w:tr>
      <w:tr w:rsidR="005266F4" w:rsidRPr="00C86F52" w14:paraId="33C3BCC7" w14:textId="77777777" w:rsidTr="00FE2861">
        <w:trPr>
          <w:cantSplit/>
        </w:trPr>
        <w:tc>
          <w:tcPr>
            <w:tcW w:w="3119" w:type="dxa"/>
            <w:tcBorders>
              <w:top w:val="nil"/>
              <w:left w:val="nil"/>
              <w:bottom w:val="single" w:sz="12" w:space="0" w:color="C0C0C0"/>
              <w:right w:val="nil"/>
            </w:tcBorders>
            <w:shd w:val="clear" w:color="auto" w:fill="auto"/>
          </w:tcPr>
          <w:p w14:paraId="299E848E" w14:textId="77777777" w:rsidR="005266F4" w:rsidRPr="00C86F52" w:rsidRDefault="005266F4" w:rsidP="00FE2861">
            <w:pPr>
              <w:spacing w:line="240" w:lineRule="auto"/>
              <w:rPr>
                <w:rFonts w:ascii="Verdana" w:hAnsi="Verdana"/>
                <w:sz w:val="18"/>
                <w:szCs w:val="18"/>
              </w:rPr>
            </w:pPr>
          </w:p>
        </w:tc>
        <w:tc>
          <w:tcPr>
            <w:tcW w:w="3972" w:type="dxa"/>
            <w:gridSpan w:val="5"/>
            <w:tcBorders>
              <w:top w:val="nil"/>
              <w:left w:val="nil"/>
              <w:bottom w:val="single" w:sz="12" w:space="0" w:color="C0C0C0"/>
              <w:right w:val="nil"/>
            </w:tcBorders>
            <w:shd w:val="clear" w:color="auto" w:fill="auto"/>
          </w:tcPr>
          <w:p w14:paraId="414FF701" w14:textId="77777777" w:rsidR="005266F4" w:rsidRPr="00C86F52" w:rsidRDefault="005266F4" w:rsidP="00FE2861">
            <w:pPr>
              <w:pStyle w:val="Qsanswer"/>
              <w:spacing w:after="0" w:line="240" w:lineRule="auto"/>
              <w:ind w:left="0" w:right="0" w:hanging="284"/>
              <w:rPr>
                <w:rFonts w:ascii="Verdana" w:hAnsi="Verdana"/>
                <w:szCs w:val="18"/>
              </w:rPr>
            </w:pPr>
          </w:p>
        </w:tc>
      </w:tr>
      <w:tr w:rsidR="005266F4" w:rsidRPr="00C86F52" w14:paraId="445F1806" w14:textId="77777777" w:rsidTr="00FE2861">
        <w:trPr>
          <w:cantSplit/>
        </w:trPr>
        <w:tc>
          <w:tcPr>
            <w:tcW w:w="3119" w:type="dxa"/>
            <w:shd w:val="clear" w:color="auto" w:fill="auto"/>
          </w:tcPr>
          <w:p w14:paraId="772DE8D8" w14:textId="77777777" w:rsidR="005266F4" w:rsidRPr="00C86F52" w:rsidRDefault="005266F4" w:rsidP="00FE2861">
            <w:pPr>
              <w:spacing w:line="240" w:lineRule="auto"/>
              <w:rPr>
                <w:rFonts w:ascii="Verdana" w:hAnsi="Verdana"/>
                <w:b/>
                <w:sz w:val="18"/>
                <w:szCs w:val="18"/>
              </w:rPr>
            </w:pPr>
          </w:p>
        </w:tc>
        <w:tc>
          <w:tcPr>
            <w:tcW w:w="3972" w:type="dxa"/>
            <w:gridSpan w:val="5"/>
            <w:shd w:val="clear" w:color="auto" w:fill="auto"/>
          </w:tcPr>
          <w:p w14:paraId="374A9C68" w14:textId="77777777" w:rsidR="005266F4" w:rsidRPr="00C86F52" w:rsidRDefault="005266F4" w:rsidP="00FE2861">
            <w:pPr>
              <w:pStyle w:val="Qsanswer"/>
              <w:tabs>
                <w:tab w:val="left" w:pos="283"/>
                <w:tab w:val="left" w:pos="709"/>
              </w:tabs>
              <w:spacing w:after="0" w:line="240" w:lineRule="auto"/>
              <w:ind w:left="0" w:right="0" w:hanging="284"/>
              <w:rPr>
                <w:rFonts w:ascii="Verdana" w:hAnsi="Verdana"/>
                <w:b/>
                <w:color w:val="auto"/>
                <w:szCs w:val="18"/>
              </w:rPr>
            </w:pPr>
          </w:p>
        </w:tc>
      </w:tr>
      <w:tr w:rsidR="005266F4" w:rsidRPr="00C86F52" w14:paraId="135AF3FA" w14:textId="77777777" w:rsidTr="00FE2861">
        <w:trPr>
          <w:cantSplit/>
          <w:trHeight w:val="397"/>
        </w:trPr>
        <w:tc>
          <w:tcPr>
            <w:tcW w:w="3119" w:type="dxa"/>
            <w:shd w:val="clear" w:color="auto" w:fill="auto"/>
          </w:tcPr>
          <w:p w14:paraId="0F297AA5" w14:textId="77777777" w:rsidR="005266F4" w:rsidRPr="00C86F52" w:rsidRDefault="005266F4" w:rsidP="00FE2861">
            <w:pPr>
              <w:spacing w:before="60" w:after="60"/>
              <w:rPr>
                <w:rFonts w:ascii="Verdana" w:hAnsi="Verdana"/>
                <w:sz w:val="18"/>
                <w:szCs w:val="18"/>
              </w:rPr>
            </w:pPr>
            <w:r w:rsidRPr="00C86F52">
              <w:rPr>
                <w:rFonts w:ascii="Verdana" w:hAnsi="Verdana"/>
                <w:sz w:val="18"/>
                <w:szCs w:val="18"/>
              </w:rPr>
              <w:t>Responsibilities</w:t>
            </w:r>
          </w:p>
        </w:tc>
        <w:tc>
          <w:tcPr>
            <w:tcW w:w="3972" w:type="dxa"/>
            <w:gridSpan w:val="5"/>
            <w:tcBorders>
              <w:top w:val="single" w:sz="4" w:space="0" w:color="auto"/>
              <w:left w:val="single" w:sz="4" w:space="0" w:color="auto"/>
              <w:bottom w:val="single" w:sz="4" w:space="0" w:color="auto"/>
              <w:right w:val="single" w:sz="4" w:space="0" w:color="auto"/>
            </w:tcBorders>
            <w:shd w:val="clear" w:color="auto" w:fill="auto"/>
          </w:tcPr>
          <w:p w14:paraId="4552C4F6" w14:textId="77777777" w:rsidR="005266F4" w:rsidRPr="00C86F52" w:rsidRDefault="005266F4" w:rsidP="00FE2861">
            <w:pPr>
              <w:pStyle w:val="Qsanswer"/>
              <w:spacing w:before="60" w:after="60"/>
              <w:ind w:left="312" w:right="0" w:hanging="284"/>
              <w:rPr>
                <w:rFonts w:ascii="Verdana" w:hAnsi="Verdana"/>
                <w:color w:val="auto"/>
                <w:szCs w:val="18"/>
              </w:rPr>
            </w:pPr>
            <w:r w:rsidRPr="00C86F52">
              <w:rPr>
                <w:rFonts w:ascii="Verdana" w:hAnsi="Verdana"/>
                <w:color w:val="auto"/>
                <w:szCs w:val="18"/>
              </w:rPr>
              <w:fldChar w:fldCharType="begin">
                <w:ffData>
                  <w:name w:val="Text6"/>
                  <w:enabled/>
                  <w:calcOnExit w:val="0"/>
                  <w:textInput/>
                </w:ffData>
              </w:fldChar>
            </w:r>
            <w:r w:rsidRPr="00C86F52">
              <w:rPr>
                <w:rFonts w:ascii="Verdana" w:hAnsi="Verdana"/>
                <w:color w:val="auto"/>
                <w:szCs w:val="18"/>
              </w:rPr>
              <w:instrText xml:space="preserve"> FORMTEXT </w:instrText>
            </w:r>
            <w:r w:rsidRPr="00C86F52">
              <w:rPr>
                <w:rFonts w:ascii="Verdana" w:hAnsi="Verdana"/>
                <w:color w:val="auto"/>
                <w:szCs w:val="18"/>
              </w:rPr>
            </w:r>
            <w:r w:rsidRPr="00C86F52">
              <w:rPr>
                <w:rFonts w:ascii="Verdana" w:hAnsi="Verdana"/>
                <w:color w:val="auto"/>
                <w:szCs w:val="18"/>
              </w:rPr>
              <w:fldChar w:fldCharType="separate"/>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color w:val="auto"/>
                <w:szCs w:val="18"/>
              </w:rPr>
              <w:fldChar w:fldCharType="end"/>
            </w:r>
          </w:p>
        </w:tc>
      </w:tr>
      <w:tr w:rsidR="005266F4" w:rsidRPr="00C86F52" w14:paraId="1944E35D" w14:textId="77777777" w:rsidTr="00FE2861">
        <w:trPr>
          <w:cantSplit/>
        </w:trPr>
        <w:tc>
          <w:tcPr>
            <w:tcW w:w="3119" w:type="dxa"/>
            <w:tcBorders>
              <w:top w:val="nil"/>
              <w:left w:val="nil"/>
              <w:bottom w:val="single" w:sz="12" w:space="0" w:color="C0C0C0"/>
              <w:right w:val="nil"/>
            </w:tcBorders>
            <w:shd w:val="clear" w:color="auto" w:fill="auto"/>
          </w:tcPr>
          <w:p w14:paraId="234E72CC" w14:textId="77777777" w:rsidR="005266F4" w:rsidRPr="00C86F52" w:rsidRDefault="005266F4" w:rsidP="00FE2861">
            <w:pPr>
              <w:spacing w:line="240" w:lineRule="auto"/>
              <w:rPr>
                <w:rFonts w:ascii="Verdana" w:hAnsi="Verdana"/>
                <w:sz w:val="18"/>
                <w:szCs w:val="18"/>
              </w:rPr>
            </w:pPr>
          </w:p>
        </w:tc>
        <w:tc>
          <w:tcPr>
            <w:tcW w:w="3972" w:type="dxa"/>
            <w:gridSpan w:val="5"/>
            <w:tcBorders>
              <w:top w:val="nil"/>
              <w:left w:val="nil"/>
              <w:bottom w:val="single" w:sz="12" w:space="0" w:color="C0C0C0"/>
              <w:right w:val="nil"/>
            </w:tcBorders>
            <w:shd w:val="clear" w:color="auto" w:fill="auto"/>
          </w:tcPr>
          <w:p w14:paraId="1396BFB3" w14:textId="77777777" w:rsidR="005266F4" w:rsidRPr="00C86F52" w:rsidRDefault="005266F4" w:rsidP="00FE2861">
            <w:pPr>
              <w:pStyle w:val="Qsanswer"/>
              <w:spacing w:after="0" w:line="240" w:lineRule="auto"/>
              <w:ind w:left="0" w:right="0" w:hanging="284"/>
              <w:rPr>
                <w:rFonts w:ascii="Verdana" w:hAnsi="Verdana"/>
                <w:szCs w:val="18"/>
              </w:rPr>
            </w:pPr>
          </w:p>
        </w:tc>
      </w:tr>
      <w:tr w:rsidR="005266F4" w:rsidRPr="00C86F52" w14:paraId="7000F8EE" w14:textId="77777777" w:rsidTr="00FE2861">
        <w:trPr>
          <w:cantSplit/>
        </w:trPr>
        <w:tc>
          <w:tcPr>
            <w:tcW w:w="3119" w:type="dxa"/>
            <w:tcBorders>
              <w:top w:val="single" w:sz="12" w:space="0" w:color="C0C0C0"/>
              <w:left w:val="nil"/>
              <w:bottom w:val="nil"/>
              <w:right w:val="nil"/>
            </w:tcBorders>
            <w:shd w:val="clear" w:color="auto" w:fill="auto"/>
          </w:tcPr>
          <w:p w14:paraId="02D31625" w14:textId="77777777" w:rsidR="005266F4" w:rsidRPr="00C86F52" w:rsidRDefault="005266F4" w:rsidP="00FE2861">
            <w:pPr>
              <w:spacing w:before="60" w:after="60"/>
              <w:rPr>
                <w:rFonts w:ascii="Verdana" w:hAnsi="Verdana"/>
                <w:sz w:val="18"/>
                <w:szCs w:val="18"/>
              </w:rPr>
            </w:pPr>
            <w:r w:rsidRPr="00C86F52">
              <w:rPr>
                <w:rFonts w:ascii="Verdana" w:hAnsi="Verdana"/>
                <w:sz w:val="18"/>
                <w:szCs w:val="18"/>
              </w:rPr>
              <w:t>Reason for leaving</w:t>
            </w:r>
          </w:p>
        </w:tc>
        <w:tc>
          <w:tcPr>
            <w:tcW w:w="3972" w:type="dxa"/>
            <w:gridSpan w:val="5"/>
            <w:tcBorders>
              <w:top w:val="single" w:sz="12" w:space="0" w:color="C0C0C0"/>
              <w:left w:val="nil"/>
              <w:bottom w:val="nil"/>
              <w:right w:val="nil"/>
            </w:tcBorders>
            <w:shd w:val="clear" w:color="auto" w:fill="auto"/>
          </w:tcPr>
          <w:p w14:paraId="7705351F" w14:textId="77777777" w:rsidR="005266F4" w:rsidRPr="00C86F52" w:rsidRDefault="005266F4" w:rsidP="00FE2861">
            <w:pPr>
              <w:pStyle w:val="Qsanswer"/>
              <w:tabs>
                <w:tab w:val="left" w:pos="283"/>
                <w:tab w:val="left" w:pos="709"/>
              </w:tabs>
              <w:spacing w:before="60" w:after="0"/>
              <w:ind w:left="708" w:right="0" w:hanging="680"/>
              <w:rPr>
                <w:rFonts w:ascii="Verdana" w:hAnsi="Verdana"/>
                <w:color w:val="auto"/>
                <w:szCs w:val="18"/>
              </w:rPr>
            </w:pPr>
            <w:r w:rsidRPr="00C86F52">
              <w:rPr>
                <w:rFonts w:ascii="Verdana" w:hAnsi="Verdana"/>
                <w:color w:val="auto"/>
                <w:szCs w:val="18"/>
              </w:rPr>
              <w:fldChar w:fldCharType="begin">
                <w:ffData>
                  <w:name w:val="Check114"/>
                  <w:enabled/>
                  <w:calcOnExit w:val="0"/>
                  <w:checkBox>
                    <w:sizeAuto/>
                    <w:default w:val="0"/>
                  </w:checkBox>
                </w:ffData>
              </w:fldChar>
            </w:r>
            <w:r w:rsidRPr="00C86F52">
              <w:rPr>
                <w:rFonts w:ascii="Verdana" w:hAnsi="Verdana"/>
                <w:color w:val="auto"/>
                <w:szCs w:val="18"/>
              </w:rPr>
              <w:instrText xml:space="preserve"> FORMCHECKBOX </w:instrText>
            </w:r>
            <w:r w:rsidRPr="00C86F52">
              <w:rPr>
                <w:rFonts w:ascii="Verdana" w:hAnsi="Verdana"/>
                <w:szCs w:val="18"/>
              </w:rPr>
            </w:r>
            <w:r w:rsidRPr="00C86F52">
              <w:rPr>
                <w:rFonts w:ascii="Verdana" w:hAnsi="Verdana"/>
                <w:szCs w:val="18"/>
              </w:rPr>
              <w:fldChar w:fldCharType="separate"/>
            </w:r>
            <w:r w:rsidRPr="00C86F52">
              <w:rPr>
                <w:rFonts w:ascii="Verdana" w:hAnsi="Verdana"/>
                <w:szCs w:val="18"/>
              </w:rPr>
              <w:fldChar w:fldCharType="end"/>
            </w:r>
            <w:r w:rsidRPr="00C86F52">
              <w:rPr>
                <w:rFonts w:ascii="Verdana" w:hAnsi="Verdana"/>
                <w:color w:val="auto"/>
                <w:szCs w:val="18"/>
              </w:rPr>
              <w:tab/>
              <w:t>a) Resignation</w:t>
            </w:r>
          </w:p>
          <w:p w14:paraId="1DD3E27F" w14:textId="77777777" w:rsidR="005266F4" w:rsidRPr="00C86F52" w:rsidRDefault="005266F4" w:rsidP="00FE2861">
            <w:pPr>
              <w:pStyle w:val="Qsanswer"/>
              <w:tabs>
                <w:tab w:val="left" w:pos="283"/>
                <w:tab w:val="left" w:pos="709"/>
              </w:tabs>
              <w:spacing w:before="60" w:after="0"/>
              <w:ind w:left="708" w:right="0" w:hanging="680"/>
              <w:rPr>
                <w:rFonts w:ascii="Verdana" w:hAnsi="Verdana"/>
                <w:color w:val="auto"/>
                <w:szCs w:val="18"/>
              </w:rPr>
            </w:pPr>
            <w:r w:rsidRPr="00C86F52">
              <w:rPr>
                <w:rFonts w:ascii="Verdana" w:hAnsi="Verdana"/>
                <w:color w:val="auto"/>
                <w:szCs w:val="18"/>
              </w:rPr>
              <w:fldChar w:fldCharType="begin">
                <w:ffData>
                  <w:name w:val="Check114"/>
                  <w:enabled/>
                  <w:calcOnExit w:val="0"/>
                  <w:checkBox>
                    <w:sizeAuto/>
                    <w:default w:val="0"/>
                  </w:checkBox>
                </w:ffData>
              </w:fldChar>
            </w:r>
            <w:r w:rsidRPr="00C86F52">
              <w:rPr>
                <w:rFonts w:ascii="Verdana" w:hAnsi="Verdana"/>
                <w:color w:val="auto"/>
                <w:szCs w:val="18"/>
              </w:rPr>
              <w:instrText xml:space="preserve"> FORMCHECKBOX </w:instrText>
            </w:r>
            <w:r w:rsidRPr="00C86F52">
              <w:rPr>
                <w:rFonts w:ascii="Verdana" w:hAnsi="Verdana"/>
                <w:szCs w:val="18"/>
              </w:rPr>
            </w:r>
            <w:r w:rsidRPr="00C86F52">
              <w:rPr>
                <w:rFonts w:ascii="Verdana" w:hAnsi="Verdana"/>
                <w:szCs w:val="18"/>
              </w:rPr>
              <w:fldChar w:fldCharType="separate"/>
            </w:r>
            <w:r w:rsidRPr="00C86F52">
              <w:rPr>
                <w:rFonts w:ascii="Verdana" w:hAnsi="Verdana"/>
                <w:szCs w:val="18"/>
              </w:rPr>
              <w:fldChar w:fldCharType="end"/>
            </w:r>
            <w:r w:rsidRPr="00C86F52">
              <w:rPr>
                <w:rFonts w:ascii="Verdana" w:hAnsi="Verdana"/>
                <w:color w:val="auto"/>
                <w:szCs w:val="18"/>
              </w:rPr>
              <w:tab/>
              <w:t>b) Redundancy</w:t>
            </w:r>
          </w:p>
          <w:p w14:paraId="64A4F2D5" w14:textId="77777777" w:rsidR="005266F4" w:rsidRPr="00C86F52" w:rsidRDefault="005266F4" w:rsidP="00FE2861">
            <w:pPr>
              <w:pStyle w:val="Qsanswer"/>
              <w:tabs>
                <w:tab w:val="left" w:pos="283"/>
                <w:tab w:val="left" w:pos="709"/>
              </w:tabs>
              <w:spacing w:before="60" w:after="0"/>
              <w:ind w:left="708" w:right="0" w:hanging="680"/>
              <w:rPr>
                <w:rFonts w:ascii="Verdana" w:hAnsi="Verdana"/>
                <w:color w:val="auto"/>
                <w:szCs w:val="18"/>
              </w:rPr>
            </w:pPr>
            <w:r w:rsidRPr="00C86F52">
              <w:rPr>
                <w:rFonts w:ascii="Verdana" w:hAnsi="Verdana"/>
                <w:color w:val="auto"/>
                <w:szCs w:val="18"/>
              </w:rPr>
              <w:fldChar w:fldCharType="begin">
                <w:ffData>
                  <w:name w:val="Check114"/>
                  <w:enabled/>
                  <w:calcOnExit w:val="0"/>
                  <w:checkBox>
                    <w:sizeAuto/>
                    <w:default w:val="0"/>
                  </w:checkBox>
                </w:ffData>
              </w:fldChar>
            </w:r>
            <w:r w:rsidRPr="00C86F52">
              <w:rPr>
                <w:rFonts w:ascii="Verdana" w:hAnsi="Verdana"/>
                <w:color w:val="auto"/>
                <w:szCs w:val="18"/>
              </w:rPr>
              <w:instrText xml:space="preserve"> FORMCHECKBOX </w:instrText>
            </w:r>
            <w:r w:rsidRPr="00C86F52">
              <w:rPr>
                <w:rFonts w:ascii="Verdana" w:hAnsi="Verdana"/>
                <w:szCs w:val="18"/>
              </w:rPr>
            </w:r>
            <w:r w:rsidRPr="00C86F52">
              <w:rPr>
                <w:rFonts w:ascii="Verdana" w:hAnsi="Verdana"/>
                <w:szCs w:val="18"/>
              </w:rPr>
              <w:fldChar w:fldCharType="separate"/>
            </w:r>
            <w:r w:rsidRPr="00C86F52">
              <w:rPr>
                <w:rFonts w:ascii="Verdana" w:hAnsi="Verdana"/>
                <w:szCs w:val="18"/>
              </w:rPr>
              <w:fldChar w:fldCharType="end"/>
            </w:r>
            <w:r w:rsidRPr="00C86F52">
              <w:rPr>
                <w:rFonts w:ascii="Verdana" w:hAnsi="Verdana"/>
                <w:color w:val="auto"/>
                <w:szCs w:val="18"/>
              </w:rPr>
              <w:tab/>
              <w:t>c) Retirement</w:t>
            </w:r>
          </w:p>
          <w:p w14:paraId="2704C746" w14:textId="77777777" w:rsidR="005266F4" w:rsidRPr="00C86F52" w:rsidRDefault="005266F4" w:rsidP="00FE2861">
            <w:pPr>
              <w:pStyle w:val="Qsanswer"/>
              <w:tabs>
                <w:tab w:val="left" w:pos="283"/>
                <w:tab w:val="left" w:pos="709"/>
              </w:tabs>
              <w:spacing w:before="60" w:after="0"/>
              <w:ind w:left="708" w:right="0" w:hanging="680"/>
              <w:rPr>
                <w:rFonts w:ascii="Verdana" w:hAnsi="Verdana"/>
                <w:color w:val="auto"/>
                <w:szCs w:val="18"/>
              </w:rPr>
            </w:pPr>
            <w:r w:rsidRPr="00C86F52">
              <w:rPr>
                <w:rFonts w:ascii="Verdana" w:hAnsi="Verdana"/>
                <w:color w:val="auto"/>
                <w:szCs w:val="18"/>
              </w:rPr>
              <w:fldChar w:fldCharType="begin">
                <w:ffData>
                  <w:name w:val="Check114"/>
                  <w:enabled/>
                  <w:calcOnExit w:val="0"/>
                  <w:checkBox>
                    <w:sizeAuto/>
                    <w:default w:val="0"/>
                  </w:checkBox>
                </w:ffData>
              </w:fldChar>
            </w:r>
            <w:r w:rsidRPr="00C86F52">
              <w:rPr>
                <w:rFonts w:ascii="Verdana" w:hAnsi="Verdana"/>
                <w:color w:val="auto"/>
                <w:szCs w:val="18"/>
              </w:rPr>
              <w:instrText xml:space="preserve"> FORMCHECKBOX </w:instrText>
            </w:r>
            <w:r w:rsidRPr="00C86F52">
              <w:rPr>
                <w:rFonts w:ascii="Verdana" w:hAnsi="Verdana"/>
                <w:szCs w:val="18"/>
              </w:rPr>
            </w:r>
            <w:r w:rsidRPr="00C86F52">
              <w:rPr>
                <w:rFonts w:ascii="Verdana" w:hAnsi="Verdana"/>
                <w:szCs w:val="18"/>
              </w:rPr>
              <w:fldChar w:fldCharType="separate"/>
            </w:r>
            <w:r w:rsidRPr="00C86F52">
              <w:rPr>
                <w:rFonts w:ascii="Verdana" w:hAnsi="Verdana"/>
                <w:szCs w:val="18"/>
              </w:rPr>
              <w:fldChar w:fldCharType="end"/>
            </w:r>
            <w:r w:rsidRPr="00C86F52">
              <w:rPr>
                <w:rFonts w:ascii="Verdana" w:hAnsi="Verdana"/>
                <w:color w:val="auto"/>
                <w:szCs w:val="18"/>
              </w:rPr>
              <w:tab/>
              <w:t>d) Termination/dismissal</w:t>
            </w:r>
          </w:p>
          <w:p w14:paraId="7D5D7F80" w14:textId="77777777" w:rsidR="005266F4" w:rsidRPr="00C86F52" w:rsidRDefault="005266F4" w:rsidP="00FE2861">
            <w:pPr>
              <w:pStyle w:val="Qsanswer"/>
              <w:tabs>
                <w:tab w:val="left" w:pos="283"/>
                <w:tab w:val="left" w:pos="709"/>
              </w:tabs>
              <w:spacing w:before="60" w:after="0"/>
              <w:ind w:left="708" w:right="0" w:hanging="680"/>
              <w:rPr>
                <w:rFonts w:ascii="Verdana" w:hAnsi="Verdana"/>
                <w:color w:val="auto"/>
                <w:szCs w:val="18"/>
              </w:rPr>
            </w:pPr>
            <w:r w:rsidRPr="00C86F52">
              <w:rPr>
                <w:rFonts w:ascii="Verdana" w:hAnsi="Verdana"/>
                <w:color w:val="auto"/>
                <w:szCs w:val="18"/>
              </w:rPr>
              <w:fldChar w:fldCharType="begin">
                <w:ffData>
                  <w:name w:val="Check114"/>
                  <w:enabled/>
                  <w:calcOnExit w:val="0"/>
                  <w:checkBox>
                    <w:sizeAuto/>
                    <w:default w:val="0"/>
                  </w:checkBox>
                </w:ffData>
              </w:fldChar>
            </w:r>
            <w:r w:rsidRPr="00C86F52">
              <w:rPr>
                <w:rFonts w:ascii="Verdana" w:hAnsi="Verdana"/>
                <w:color w:val="auto"/>
                <w:szCs w:val="18"/>
              </w:rPr>
              <w:instrText xml:space="preserve"> FORMCHECKBOX </w:instrText>
            </w:r>
            <w:r w:rsidRPr="00C86F52">
              <w:rPr>
                <w:rFonts w:ascii="Verdana" w:hAnsi="Verdana"/>
                <w:szCs w:val="18"/>
              </w:rPr>
            </w:r>
            <w:r w:rsidRPr="00C86F52">
              <w:rPr>
                <w:rFonts w:ascii="Verdana" w:hAnsi="Verdana"/>
                <w:szCs w:val="18"/>
              </w:rPr>
              <w:fldChar w:fldCharType="separate"/>
            </w:r>
            <w:r w:rsidRPr="00C86F52">
              <w:rPr>
                <w:rFonts w:ascii="Verdana" w:hAnsi="Verdana"/>
                <w:szCs w:val="18"/>
              </w:rPr>
              <w:fldChar w:fldCharType="end"/>
            </w:r>
            <w:r w:rsidRPr="00C86F52">
              <w:rPr>
                <w:rFonts w:ascii="Verdana" w:hAnsi="Verdana"/>
                <w:color w:val="auto"/>
                <w:szCs w:val="18"/>
              </w:rPr>
              <w:tab/>
              <w:t>e) End of contract</w:t>
            </w:r>
          </w:p>
          <w:p w14:paraId="06F13EC0" w14:textId="77777777" w:rsidR="005266F4" w:rsidRPr="00C86F52" w:rsidRDefault="005266F4" w:rsidP="00FE2861">
            <w:pPr>
              <w:pStyle w:val="Qsanswer"/>
              <w:tabs>
                <w:tab w:val="left" w:pos="283"/>
                <w:tab w:val="left" w:pos="709"/>
              </w:tabs>
              <w:spacing w:before="20" w:after="20"/>
              <w:ind w:left="680" w:right="0" w:hanging="652"/>
              <w:rPr>
                <w:rFonts w:ascii="Verdana" w:hAnsi="Verdana"/>
                <w:color w:val="auto"/>
                <w:szCs w:val="18"/>
              </w:rPr>
            </w:pPr>
            <w:r w:rsidRPr="00C86F52">
              <w:rPr>
                <w:rFonts w:ascii="Verdana" w:hAnsi="Verdana"/>
                <w:color w:val="auto"/>
                <w:szCs w:val="18"/>
              </w:rPr>
              <w:fldChar w:fldCharType="begin">
                <w:ffData>
                  <w:name w:val="Check115"/>
                  <w:enabled/>
                  <w:calcOnExit w:val="0"/>
                  <w:checkBox>
                    <w:sizeAuto/>
                    <w:default w:val="0"/>
                  </w:checkBox>
                </w:ffData>
              </w:fldChar>
            </w:r>
            <w:r w:rsidRPr="00C86F52">
              <w:rPr>
                <w:rFonts w:ascii="Verdana" w:hAnsi="Verdana"/>
                <w:color w:val="auto"/>
                <w:szCs w:val="18"/>
              </w:rPr>
              <w:instrText xml:space="preserve"> FORMCHECKBOX </w:instrText>
            </w:r>
            <w:r w:rsidRPr="00C86F52">
              <w:rPr>
                <w:rFonts w:ascii="Verdana" w:hAnsi="Verdana"/>
                <w:szCs w:val="18"/>
              </w:rPr>
            </w:r>
            <w:r w:rsidRPr="00C86F52">
              <w:rPr>
                <w:rFonts w:ascii="Verdana" w:hAnsi="Verdana"/>
                <w:szCs w:val="18"/>
              </w:rPr>
              <w:fldChar w:fldCharType="separate"/>
            </w:r>
            <w:r w:rsidRPr="00C86F52">
              <w:rPr>
                <w:rFonts w:ascii="Verdana" w:hAnsi="Verdana"/>
                <w:szCs w:val="18"/>
              </w:rPr>
              <w:fldChar w:fldCharType="end"/>
            </w:r>
            <w:r w:rsidRPr="00C86F52">
              <w:rPr>
                <w:rFonts w:ascii="Verdana" w:hAnsi="Verdana"/>
                <w:color w:val="auto"/>
                <w:szCs w:val="18"/>
              </w:rPr>
              <w:tab/>
              <w:t>f) Other</w:t>
            </w:r>
            <w:r w:rsidRPr="00C86F52">
              <w:rPr>
                <w:rFonts w:ascii="Verdana" w:hAnsi="Verdana"/>
                <w:szCs w:val="18"/>
              </w:rPr>
              <w:sym w:font="Webdings" w:char="F034"/>
            </w:r>
            <w:r w:rsidRPr="00C86F52">
              <w:rPr>
                <w:rFonts w:ascii="Verdana" w:hAnsi="Verdana"/>
                <w:szCs w:val="18"/>
              </w:rPr>
              <w:t xml:space="preserve"> </w:t>
            </w:r>
            <w:r w:rsidRPr="00C86F52">
              <w:rPr>
                <w:rFonts w:ascii="Verdana" w:hAnsi="Verdana"/>
                <w:color w:val="auto"/>
                <w:szCs w:val="18"/>
              </w:rPr>
              <w:t>Please specify</w:t>
            </w:r>
          </w:p>
        </w:tc>
      </w:tr>
      <w:tr w:rsidR="005266F4" w:rsidRPr="00C86F52" w14:paraId="1BDE0BB5" w14:textId="77777777" w:rsidTr="00FE2861">
        <w:trPr>
          <w:cantSplit/>
          <w:trHeight w:val="397"/>
        </w:trPr>
        <w:tc>
          <w:tcPr>
            <w:tcW w:w="3119" w:type="dxa"/>
            <w:shd w:val="clear" w:color="auto" w:fill="auto"/>
          </w:tcPr>
          <w:p w14:paraId="705AB09A" w14:textId="77777777" w:rsidR="005266F4" w:rsidRPr="00C86F52" w:rsidRDefault="005266F4" w:rsidP="00FE2861">
            <w:pPr>
              <w:spacing w:before="60" w:after="60"/>
              <w:rPr>
                <w:rFonts w:ascii="Verdana" w:hAnsi="Verdana"/>
                <w:sz w:val="18"/>
                <w:szCs w:val="18"/>
              </w:rPr>
            </w:pPr>
          </w:p>
        </w:tc>
        <w:tc>
          <w:tcPr>
            <w:tcW w:w="712" w:type="dxa"/>
            <w:gridSpan w:val="2"/>
            <w:shd w:val="clear" w:color="auto" w:fill="auto"/>
          </w:tcPr>
          <w:p w14:paraId="623604BF" w14:textId="77777777" w:rsidR="005266F4" w:rsidRPr="00C86F52" w:rsidRDefault="005266F4" w:rsidP="00FE2861">
            <w:pPr>
              <w:pStyle w:val="Qsanswer"/>
              <w:spacing w:before="60" w:after="60"/>
              <w:ind w:right="0"/>
              <w:rPr>
                <w:rFonts w:ascii="Verdana" w:hAnsi="Verdana"/>
                <w:color w:val="auto"/>
                <w:szCs w:val="18"/>
              </w:rPr>
            </w:pPr>
          </w:p>
        </w:tc>
        <w:tc>
          <w:tcPr>
            <w:tcW w:w="3260" w:type="dxa"/>
            <w:gridSpan w:val="3"/>
            <w:tcBorders>
              <w:top w:val="single" w:sz="4" w:space="0" w:color="auto"/>
              <w:left w:val="single" w:sz="4" w:space="0" w:color="auto"/>
              <w:bottom w:val="single" w:sz="4" w:space="0" w:color="auto"/>
              <w:right w:val="single" w:sz="4" w:space="0" w:color="auto"/>
            </w:tcBorders>
            <w:shd w:val="clear" w:color="auto" w:fill="auto"/>
          </w:tcPr>
          <w:p w14:paraId="4D60F684" w14:textId="77777777" w:rsidR="005266F4" w:rsidRPr="00C86F52" w:rsidRDefault="005266F4" w:rsidP="00FE2861">
            <w:pPr>
              <w:pStyle w:val="Qsanswer"/>
              <w:spacing w:before="60" w:after="60"/>
              <w:ind w:right="0"/>
              <w:rPr>
                <w:rFonts w:ascii="Verdana" w:hAnsi="Verdana"/>
                <w:color w:val="auto"/>
                <w:szCs w:val="18"/>
              </w:rPr>
            </w:pPr>
            <w:r w:rsidRPr="00C86F52">
              <w:rPr>
                <w:rFonts w:ascii="Verdana" w:hAnsi="Verdana"/>
                <w:color w:val="auto"/>
                <w:szCs w:val="18"/>
              </w:rPr>
              <w:fldChar w:fldCharType="begin">
                <w:ffData>
                  <w:name w:val=""/>
                  <w:enabled/>
                  <w:calcOnExit w:val="0"/>
                  <w:textInput/>
                </w:ffData>
              </w:fldChar>
            </w:r>
            <w:r w:rsidRPr="00C86F52">
              <w:rPr>
                <w:rFonts w:ascii="Verdana" w:hAnsi="Verdana"/>
                <w:color w:val="auto"/>
                <w:szCs w:val="18"/>
              </w:rPr>
              <w:instrText xml:space="preserve"> FORMTEXT </w:instrText>
            </w:r>
            <w:r w:rsidRPr="00C86F52">
              <w:rPr>
                <w:rFonts w:ascii="Verdana" w:hAnsi="Verdana"/>
                <w:color w:val="auto"/>
                <w:szCs w:val="18"/>
              </w:rPr>
            </w:r>
            <w:r w:rsidRPr="00C86F52">
              <w:rPr>
                <w:rFonts w:ascii="Verdana" w:hAnsi="Verdana"/>
                <w:color w:val="auto"/>
                <w:szCs w:val="18"/>
              </w:rPr>
              <w:fldChar w:fldCharType="separate"/>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color w:val="auto"/>
                <w:szCs w:val="18"/>
              </w:rPr>
              <w:fldChar w:fldCharType="end"/>
            </w:r>
          </w:p>
        </w:tc>
      </w:tr>
      <w:tr w:rsidR="005266F4" w:rsidRPr="00C86F52" w14:paraId="3610A2CE" w14:textId="77777777" w:rsidTr="00FE2861">
        <w:trPr>
          <w:cantSplit/>
        </w:trPr>
        <w:tc>
          <w:tcPr>
            <w:tcW w:w="3119" w:type="dxa"/>
            <w:tcBorders>
              <w:top w:val="nil"/>
              <w:left w:val="nil"/>
              <w:bottom w:val="single" w:sz="12" w:space="0" w:color="C0C0C0"/>
              <w:right w:val="nil"/>
            </w:tcBorders>
            <w:shd w:val="clear" w:color="auto" w:fill="auto"/>
            <w:vAlign w:val="center"/>
          </w:tcPr>
          <w:p w14:paraId="3073EBDB" w14:textId="77777777" w:rsidR="005266F4" w:rsidRPr="00C86F52" w:rsidRDefault="005266F4" w:rsidP="00FE2861">
            <w:pPr>
              <w:spacing w:line="40" w:lineRule="exact"/>
              <w:rPr>
                <w:rFonts w:ascii="Verdana" w:hAnsi="Verdana"/>
                <w:sz w:val="18"/>
                <w:szCs w:val="18"/>
              </w:rPr>
            </w:pPr>
          </w:p>
        </w:tc>
        <w:tc>
          <w:tcPr>
            <w:tcW w:w="3972" w:type="dxa"/>
            <w:gridSpan w:val="5"/>
            <w:tcBorders>
              <w:top w:val="nil"/>
              <w:left w:val="nil"/>
              <w:bottom w:val="single" w:sz="12" w:space="0" w:color="C0C0C0"/>
              <w:right w:val="nil"/>
            </w:tcBorders>
            <w:shd w:val="clear" w:color="auto" w:fill="auto"/>
            <w:vAlign w:val="center"/>
          </w:tcPr>
          <w:p w14:paraId="6A2C06E0" w14:textId="77777777" w:rsidR="005266F4" w:rsidRPr="00C86F52" w:rsidRDefault="005266F4" w:rsidP="00FE2861">
            <w:pPr>
              <w:spacing w:line="40" w:lineRule="exact"/>
              <w:rPr>
                <w:rFonts w:ascii="Verdana" w:hAnsi="Verdana"/>
                <w:sz w:val="18"/>
                <w:szCs w:val="18"/>
              </w:rPr>
            </w:pPr>
          </w:p>
        </w:tc>
      </w:tr>
    </w:tbl>
    <w:p w14:paraId="37429419" w14:textId="77777777" w:rsidR="005266F4" w:rsidRDefault="005266F4" w:rsidP="005266F4">
      <w:pPr>
        <w:pStyle w:val="Qsyesno"/>
        <w:sectPr w:rsidR="005266F4" w:rsidSect="005266F4">
          <w:headerReference w:type="even" r:id="rId25"/>
          <w:headerReference w:type="default" r:id="rId26"/>
          <w:headerReference w:type="first" r:id="rId27"/>
          <w:pgSz w:w="11901" w:h="16846" w:code="9"/>
          <w:pgMar w:top="851" w:right="680" w:bottom="907" w:left="3402" w:header="567" w:footer="482" w:gutter="0"/>
          <w:pgNumType w:chapStyle="1"/>
          <w:cols w:space="720"/>
          <w:titlePg/>
        </w:sectPr>
      </w:pPr>
    </w:p>
    <w:p w14:paraId="5EB04BA0" w14:textId="72570BFC" w:rsidR="005266F4" w:rsidRPr="008C02FE" w:rsidRDefault="008C02FE" w:rsidP="008C02FE">
      <w:pPr>
        <w:pStyle w:val="Question"/>
        <w:rPr>
          <w:rFonts w:ascii="Verdana" w:hAnsi="Verdana"/>
          <w:b/>
        </w:rPr>
      </w:pPr>
      <w:r>
        <w:rPr>
          <w:rFonts w:ascii="Verdana" w:hAnsi="Verdana"/>
          <w:b/>
        </w:rPr>
        <w:lastRenderedPageBreak/>
        <w:tab/>
      </w:r>
      <w:r w:rsidR="007748A5" w:rsidRPr="008C02FE">
        <w:rPr>
          <w:rFonts w:ascii="Verdana" w:hAnsi="Verdana"/>
          <w:b/>
        </w:rPr>
        <w:t>3.</w:t>
      </w:r>
      <w:r w:rsidR="005266F4" w:rsidRPr="008C02FE">
        <w:rPr>
          <w:rFonts w:ascii="Verdana" w:hAnsi="Verdana"/>
          <w:b/>
        </w:rPr>
        <w:t>2</w:t>
      </w:r>
      <w:r>
        <w:rPr>
          <w:rFonts w:ascii="Verdana" w:hAnsi="Verdana"/>
          <w:b/>
        </w:rPr>
        <w:tab/>
      </w:r>
      <w:r w:rsidR="005266F4" w:rsidRPr="008C02FE">
        <w:rPr>
          <w:rFonts w:ascii="Verdana" w:hAnsi="Verdana"/>
          <w:b/>
        </w:rPr>
        <w:t xml:space="preserve">Qualification details </w:t>
      </w:r>
    </w:p>
    <w:p w14:paraId="2C5234D5" w14:textId="77777777" w:rsidR="005266F4" w:rsidRDefault="005266F4" w:rsidP="005266F4">
      <w:pPr>
        <w:pStyle w:val="Question"/>
        <w:keepNext/>
        <w:ind w:left="567"/>
        <w:rPr>
          <w:rFonts w:ascii="Verdana" w:hAnsi="Verdana"/>
          <w:b/>
          <w:sz w:val="22"/>
          <w:szCs w:val="22"/>
        </w:rPr>
      </w:pPr>
    </w:p>
    <w:tbl>
      <w:tblPr>
        <w:tblW w:w="0" w:type="auto"/>
        <w:tblLayout w:type="fixed"/>
        <w:tblCellMar>
          <w:left w:w="0" w:type="dxa"/>
          <w:right w:w="0" w:type="dxa"/>
        </w:tblCellMar>
        <w:tblLook w:val="0000" w:firstRow="0" w:lastRow="0" w:firstColumn="0" w:lastColumn="0" w:noHBand="0" w:noVBand="0"/>
      </w:tblPr>
      <w:tblGrid>
        <w:gridCol w:w="3119"/>
        <w:gridCol w:w="1704"/>
        <w:gridCol w:w="709"/>
        <w:gridCol w:w="1559"/>
      </w:tblGrid>
      <w:tr w:rsidR="005266F4" w:rsidRPr="00C86F52" w14:paraId="5AEB2E13" w14:textId="77777777" w:rsidTr="00FE2861">
        <w:trPr>
          <w:cantSplit/>
        </w:trPr>
        <w:tc>
          <w:tcPr>
            <w:tcW w:w="3119" w:type="dxa"/>
            <w:shd w:val="pct25" w:color="auto" w:fill="FFFFFF"/>
          </w:tcPr>
          <w:p w14:paraId="68C1A4F2" w14:textId="77777777" w:rsidR="005266F4" w:rsidRPr="00C86F52" w:rsidRDefault="005266F4" w:rsidP="00FE2861">
            <w:pPr>
              <w:spacing w:before="60" w:after="40"/>
              <w:ind w:hanging="28"/>
              <w:rPr>
                <w:rFonts w:ascii="Verdana" w:hAnsi="Verdana"/>
                <w:b/>
                <w:sz w:val="18"/>
                <w:szCs w:val="18"/>
              </w:rPr>
            </w:pPr>
            <w:r w:rsidRPr="00C86F52">
              <w:rPr>
                <w:rFonts w:ascii="Verdana" w:hAnsi="Verdana"/>
                <w:b/>
                <w:sz w:val="18"/>
                <w:szCs w:val="18"/>
              </w:rPr>
              <w:t>Qualification (1)</w:t>
            </w:r>
          </w:p>
        </w:tc>
        <w:tc>
          <w:tcPr>
            <w:tcW w:w="3972" w:type="dxa"/>
            <w:gridSpan w:val="3"/>
            <w:shd w:val="pct25" w:color="auto" w:fill="FFFFFF"/>
          </w:tcPr>
          <w:p w14:paraId="67E1C263" w14:textId="77777777" w:rsidR="005266F4" w:rsidRPr="00C86F52" w:rsidRDefault="005266F4" w:rsidP="00FE2861">
            <w:pPr>
              <w:spacing w:before="60" w:after="40"/>
              <w:rPr>
                <w:rFonts w:ascii="Verdana" w:hAnsi="Verdana"/>
                <w:b/>
                <w:sz w:val="18"/>
                <w:szCs w:val="18"/>
              </w:rPr>
            </w:pPr>
          </w:p>
        </w:tc>
      </w:tr>
      <w:tr w:rsidR="005266F4" w:rsidRPr="00C86F52" w14:paraId="2E35D82F" w14:textId="77777777" w:rsidTr="00FE2861">
        <w:trPr>
          <w:cantSplit/>
        </w:trPr>
        <w:tc>
          <w:tcPr>
            <w:tcW w:w="3119" w:type="dxa"/>
            <w:shd w:val="clear" w:color="auto" w:fill="auto"/>
            <w:vAlign w:val="center"/>
          </w:tcPr>
          <w:p w14:paraId="0B536E24" w14:textId="77777777" w:rsidR="005266F4" w:rsidRPr="00C86F52" w:rsidRDefault="005266F4" w:rsidP="00FE2861">
            <w:pPr>
              <w:spacing w:line="40" w:lineRule="exact"/>
              <w:rPr>
                <w:rFonts w:ascii="Verdana" w:hAnsi="Verdana"/>
                <w:sz w:val="18"/>
                <w:szCs w:val="18"/>
              </w:rPr>
            </w:pPr>
          </w:p>
        </w:tc>
        <w:tc>
          <w:tcPr>
            <w:tcW w:w="3972" w:type="dxa"/>
            <w:gridSpan w:val="3"/>
            <w:shd w:val="clear" w:color="auto" w:fill="auto"/>
            <w:vAlign w:val="center"/>
          </w:tcPr>
          <w:p w14:paraId="1AB50963" w14:textId="77777777" w:rsidR="005266F4" w:rsidRPr="00C86F52" w:rsidRDefault="005266F4" w:rsidP="00FE2861">
            <w:pPr>
              <w:spacing w:line="40" w:lineRule="exact"/>
              <w:rPr>
                <w:rFonts w:ascii="Verdana" w:hAnsi="Verdana"/>
                <w:sz w:val="18"/>
                <w:szCs w:val="18"/>
              </w:rPr>
            </w:pPr>
          </w:p>
        </w:tc>
      </w:tr>
      <w:tr w:rsidR="005266F4" w:rsidRPr="00C86F52" w14:paraId="6E830974" w14:textId="77777777" w:rsidTr="00FE2861">
        <w:trPr>
          <w:cantSplit/>
        </w:trPr>
        <w:tc>
          <w:tcPr>
            <w:tcW w:w="3119" w:type="dxa"/>
            <w:shd w:val="clear" w:color="auto" w:fill="auto"/>
          </w:tcPr>
          <w:p w14:paraId="62B345E9" w14:textId="77777777" w:rsidR="005266F4" w:rsidRPr="00C86F52" w:rsidRDefault="005266F4" w:rsidP="00FE2861">
            <w:pPr>
              <w:spacing w:before="60" w:after="60"/>
              <w:rPr>
                <w:rFonts w:ascii="Verdana" w:hAnsi="Verdana"/>
                <w:sz w:val="18"/>
                <w:szCs w:val="18"/>
              </w:rPr>
            </w:pPr>
            <w:r w:rsidRPr="00C86F52">
              <w:rPr>
                <w:rFonts w:ascii="Verdana" w:hAnsi="Verdana"/>
                <w:sz w:val="18"/>
                <w:szCs w:val="18"/>
              </w:rPr>
              <w:t>Period</w:t>
            </w:r>
            <w:r w:rsidRPr="00C86F52">
              <w:rPr>
                <w:rFonts w:ascii="Verdana" w:hAnsi="Verdana"/>
                <w:sz w:val="18"/>
                <w:szCs w:val="18"/>
              </w:rPr>
              <w:tab/>
              <w:t>From</w:t>
            </w:r>
          </w:p>
        </w:tc>
        <w:tc>
          <w:tcPr>
            <w:tcW w:w="1704" w:type="dxa"/>
            <w:tcBorders>
              <w:top w:val="single" w:sz="4" w:space="0" w:color="auto"/>
              <w:left w:val="single" w:sz="4" w:space="0" w:color="auto"/>
              <w:bottom w:val="single" w:sz="4" w:space="0" w:color="auto"/>
              <w:right w:val="single" w:sz="4" w:space="0" w:color="auto"/>
            </w:tcBorders>
            <w:shd w:val="clear" w:color="auto" w:fill="auto"/>
          </w:tcPr>
          <w:p w14:paraId="128DD663" w14:textId="77777777" w:rsidR="005266F4" w:rsidRPr="00C86F52" w:rsidRDefault="005266F4" w:rsidP="00FE2861">
            <w:pPr>
              <w:spacing w:before="60" w:after="60"/>
              <w:rPr>
                <w:rFonts w:ascii="Verdana" w:hAnsi="Verdana"/>
                <w:color w:val="808080"/>
                <w:sz w:val="18"/>
                <w:szCs w:val="18"/>
              </w:rPr>
            </w:pPr>
            <w:r w:rsidRPr="00C86F52">
              <w:rPr>
                <w:rFonts w:ascii="Verdana" w:hAnsi="Verdana"/>
                <w:color w:val="808080"/>
                <w:sz w:val="18"/>
                <w:szCs w:val="18"/>
              </w:rPr>
              <w:fldChar w:fldCharType="begin">
                <w:ffData>
                  <w:name w:val=""/>
                  <w:enabled/>
                  <w:calcOnExit w:val="0"/>
                  <w:textInput>
                    <w:default w:val="mm/yy"/>
                  </w:textInput>
                </w:ffData>
              </w:fldChar>
            </w:r>
            <w:r w:rsidRPr="00C86F52">
              <w:rPr>
                <w:rFonts w:ascii="Verdana" w:hAnsi="Verdana"/>
                <w:color w:val="808080"/>
                <w:sz w:val="18"/>
                <w:szCs w:val="18"/>
              </w:rPr>
              <w:instrText xml:space="preserve"> FORMTEXT </w:instrText>
            </w:r>
            <w:r w:rsidRPr="00C86F52">
              <w:rPr>
                <w:rFonts w:ascii="Verdana" w:hAnsi="Verdana"/>
                <w:color w:val="808080"/>
                <w:sz w:val="18"/>
                <w:szCs w:val="18"/>
              </w:rPr>
            </w:r>
            <w:r w:rsidRPr="00C86F52">
              <w:rPr>
                <w:rFonts w:ascii="Verdana" w:hAnsi="Verdana"/>
                <w:color w:val="808080"/>
                <w:sz w:val="18"/>
                <w:szCs w:val="18"/>
              </w:rPr>
              <w:fldChar w:fldCharType="separate"/>
            </w:r>
            <w:r w:rsidRPr="00C86F52">
              <w:rPr>
                <w:rFonts w:ascii="Verdana" w:hAnsi="Verdana"/>
                <w:noProof/>
                <w:color w:val="808080"/>
                <w:sz w:val="18"/>
                <w:szCs w:val="18"/>
              </w:rPr>
              <w:t>mm/yy</w:t>
            </w:r>
            <w:r w:rsidRPr="00C86F52">
              <w:rPr>
                <w:rFonts w:ascii="Verdana" w:hAnsi="Verdana"/>
                <w:color w:val="808080"/>
                <w:sz w:val="18"/>
                <w:szCs w:val="18"/>
              </w:rPr>
              <w:fldChar w:fldCharType="end"/>
            </w:r>
          </w:p>
        </w:tc>
        <w:tc>
          <w:tcPr>
            <w:tcW w:w="709" w:type="dxa"/>
            <w:shd w:val="clear" w:color="auto" w:fill="auto"/>
          </w:tcPr>
          <w:p w14:paraId="6666462A" w14:textId="77777777" w:rsidR="005266F4" w:rsidRPr="00C86F52" w:rsidRDefault="005266F4" w:rsidP="00FE2861">
            <w:pPr>
              <w:spacing w:before="60" w:after="60"/>
              <w:ind w:left="340"/>
              <w:rPr>
                <w:rFonts w:ascii="Verdana" w:hAnsi="Verdana"/>
                <w:sz w:val="18"/>
                <w:szCs w:val="18"/>
              </w:rPr>
            </w:pPr>
            <w:r w:rsidRPr="00C86F52">
              <w:rPr>
                <w:rFonts w:ascii="Verdana" w:hAnsi="Verdana"/>
                <w:sz w:val="18"/>
                <w:szCs w:val="18"/>
              </w:rPr>
              <w:t>To</w:t>
            </w:r>
          </w:p>
        </w:tc>
        <w:tc>
          <w:tcPr>
            <w:tcW w:w="1559" w:type="dxa"/>
            <w:tcBorders>
              <w:top w:val="single" w:sz="4" w:space="0" w:color="auto"/>
              <w:left w:val="single" w:sz="4" w:space="0" w:color="auto"/>
              <w:bottom w:val="single" w:sz="4" w:space="0" w:color="auto"/>
              <w:right w:val="single" w:sz="4" w:space="0" w:color="auto"/>
            </w:tcBorders>
            <w:shd w:val="clear" w:color="auto" w:fill="auto"/>
          </w:tcPr>
          <w:p w14:paraId="7C9EADEB" w14:textId="77777777" w:rsidR="005266F4" w:rsidRPr="00C86F52" w:rsidRDefault="005266F4" w:rsidP="00FE2861">
            <w:pPr>
              <w:pStyle w:val="Qsanswer"/>
              <w:spacing w:before="60" w:after="60"/>
              <w:ind w:left="312" w:right="0" w:hanging="284"/>
              <w:rPr>
                <w:rFonts w:ascii="Verdana" w:hAnsi="Verdana"/>
                <w:color w:val="808080"/>
                <w:szCs w:val="18"/>
              </w:rPr>
            </w:pPr>
            <w:r w:rsidRPr="00C86F52">
              <w:rPr>
                <w:rFonts w:ascii="Verdana" w:hAnsi="Verdana"/>
                <w:color w:val="808080"/>
                <w:szCs w:val="18"/>
              </w:rPr>
              <w:fldChar w:fldCharType="begin">
                <w:ffData>
                  <w:name w:val=""/>
                  <w:enabled/>
                  <w:calcOnExit w:val="0"/>
                  <w:textInput>
                    <w:default w:val="mm/yy"/>
                  </w:textInput>
                </w:ffData>
              </w:fldChar>
            </w:r>
            <w:r w:rsidRPr="00C86F52">
              <w:rPr>
                <w:rFonts w:ascii="Verdana" w:hAnsi="Verdana"/>
                <w:color w:val="808080"/>
                <w:szCs w:val="18"/>
              </w:rPr>
              <w:instrText xml:space="preserve"> FORMTEXT </w:instrText>
            </w:r>
            <w:r w:rsidRPr="00C86F52">
              <w:rPr>
                <w:rFonts w:ascii="Verdana" w:hAnsi="Verdana"/>
                <w:color w:val="808080"/>
                <w:szCs w:val="18"/>
              </w:rPr>
            </w:r>
            <w:r w:rsidRPr="00C86F52">
              <w:rPr>
                <w:rFonts w:ascii="Verdana" w:hAnsi="Verdana"/>
                <w:color w:val="808080"/>
                <w:szCs w:val="18"/>
              </w:rPr>
              <w:fldChar w:fldCharType="separate"/>
            </w:r>
            <w:r w:rsidRPr="00C86F52">
              <w:rPr>
                <w:rFonts w:ascii="Verdana" w:hAnsi="Verdana"/>
                <w:noProof/>
                <w:color w:val="808080"/>
                <w:szCs w:val="18"/>
              </w:rPr>
              <w:t>mm/yy</w:t>
            </w:r>
            <w:r w:rsidRPr="00C86F52">
              <w:rPr>
                <w:rFonts w:ascii="Verdana" w:hAnsi="Verdana"/>
                <w:color w:val="808080"/>
                <w:szCs w:val="18"/>
              </w:rPr>
              <w:fldChar w:fldCharType="end"/>
            </w:r>
          </w:p>
        </w:tc>
      </w:tr>
      <w:tr w:rsidR="005266F4" w:rsidRPr="00C86F52" w14:paraId="37898314" w14:textId="77777777" w:rsidTr="00FE2861">
        <w:trPr>
          <w:cantSplit/>
        </w:trPr>
        <w:tc>
          <w:tcPr>
            <w:tcW w:w="3119" w:type="dxa"/>
            <w:shd w:val="clear" w:color="auto" w:fill="auto"/>
            <w:vAlign w:val="center"/>
          </w:tcPr>
          <w:p w14:paraId="340E955C" w14:textId="77777777" w:rsidR="005266F4" w:rsidRPr="00C86F52" w:rsidRDefault="005266F4" w:rsidP="00FE2861">
            <w:pPr>
              <w:spacing w:line="40" w:lineRule="exact"/>
              <w:rPr>
                <w:rFonts w:ascii="Verdana" w:hAnsi="Verdana"/>
                <w:sz w:val="18"/>
                <w:szCs w:val="18"/>
              </w:rPr>
            </w:pPr>
          </w:p>
        </w:tc>
        <w:tc>
          <w:tcPr>
            <w:tcW w:w="3972" w:type="dxa"/>
            <w:gridSpan w:val="3"/>
            <w:shd w:val="clear" w:color="auto" w:fill="auto"/>
            <w:vAlign w:val="center"/>
          </w:tcPr>
          <w:p w14:paraId="2E84CBC1" w14:textId="77777777" w:rsidR="005266F4" w:rsidRPr="00C86F52" w:rsidRDefault="005266F4" w:rsidP="00FE2861">
            <w:pPr>
              <w:spacing w:line="40" w:lineRule="exact"/>
              <w:rPr>
                <w:rFonts w:ascii="Verdana" w:hAnsi="Verdana"/>
                <w:sz w:val="18"/>
                <w:szCs w:val="18"/>
              </w:rPr>
            </w:pPr>
          </w:p>
        </w:tc>
      </w:tr>
      <w:tr w:rsidR="005266F4" w:rsidRPr="00C86F52" w14:paraId="0E639F4D" w14:textId="77777777" w:rsidTr="00FE2861">
        <w:trPr>
          <w:cantSplit/>
        </w:trPr>
        <w:tc>
          <w:tcPr>
            <w:tcW w:w="3119" w:type="dxa"/>
            <w:shd w:val="clear" w:color="auto" w:fill="auto"/>
          </w:tcPr>
          <w:p w14:paraId="3176798C" w14:textId="77777777" w:rsidR="005266F4" w:rsidRPr="00C86F52" w:rsidRDefault="005266F4" w:rsidP="00FE2861">
            <w:pPr>
              <w:spacing w:line="240" w:lineRule="auto"/>
              <w:rPr>
                <w:rFonts w:ascii="Verdana" w:hAnsi="Verdana"/>
                <w:sz w:val="18"/>
                <w:szCs w:val="18"/>
              </w:rPr>
            </w:pPr>
          </w:p>
        </w:tc>
        <w:tc>
          <w:tcPr>
            <w:tcW w:w="3972" w:type="dxa"/>
            <w:gridSpan w:val="3"/>
            <w:shd w:val="clear" w:color="auto" w:fill="auto"/>
          </w:tcPr>
          <w:p w14:paraId="2921BD30" w14:textId="77777777" w:rsidR="005266F4" w:rsidRPr="00C86F52" w:rsidRDefault="005266F4" w:rsidP="00FE2861">
            <w:pPr>
              <w:pStyle w:val="Qsanswer"/>
              <w:tabs>
                <w:tab w:val="left" w:pos="283"/>
                <w:tab w:val="left" w:pos="709"/>
              </w:tabs>
              <w:spacing w:after="0" w:line="240" w:lineRule="auto"/>
              <w:ind w:left="0" w:right="0" w:hanging="284"/>
              <w:rPr>
                <w:rFonts w:ascii="Verdana" w:hAnsi="Verdana"/>
                <w:color w:val="auto"/>
                <w:szCs w:val="18"/>
              </w:rPr>
            </w:pPr>
          </w:p>
        </w:tc>
      </w:tr>
      <w:tr w:rsidR="001D2168" w:rsidRPr="00C86F52" w14:paraId="52048036" w14:textId="77777777" w:rsidTr="00FE2861">
        <w:trPr>
          <w:cantSplit/>
          <w:trHeight w:val="566"/>
        </w:trPr>
        <w:tc>
          <w:tcPr>
            <w:tcW w:w="3119" w:type="dxa"/>
            <w:shd w:val="clear" w:color="auto" w:fill="auto"/>
          </w:tcPr>
          <w:p w14:paraId="1EE2FDAE" w14:textId="77777777" w:rsidR="005266F4" w:rsidRPr="00C86F52" w:rsidRDefault="005266F4" w:rsidP="00FE2861">
            <w:pPr>
              <w:spacing w:before="60" w:after="60"/>
              <w:rPr>
                <w:rFonts w:ascii="Verdana" w:hAnsi="Verdana"/>
                <w:sz w:val="18"/>
                <w:szCs w:val="18"/>
              </w:rPr>
            </w:pPr>
            <w:r w:rsidRPr="00C86F52">
              <w:rPr>
                <w:rFonts w:ascii="Verdana" w:hAnsi="Verdana"/>
                <w:sz w:val="18"/>
                <w:szCs w:val="18"/>
              </w:rPr>
              <w:t xml:space="preserve">Qualification </w:t>
            </w:r>
          </w:p>
        </w:tc>
        <w:tc>
          <w:tcPr>
            <w:tcW w:w="3972" w:type="dxa"/>
            <w:gridSpan w:val="3"/>
            <w:tcBorders>
              <w:top w:val="single" w:sz="4" w:space="0" w:color="auto"/>
              <w:left w:val="single" w:sz="4" w:space="0" w:color="auto"/>
              <w:bottom w:val="single" w:sz="4" w:space="0" w:color="auto"/>
              <w:right w:val="single" w:sz="4" w:space="0" w:color="auto"/>
            </w:tcBorders>
            <w:shd w:val="clear" w:color="auto" w:fill="auto"/>
          </w:tcPr>
          <w:p w14:paraId="052AB23D" w14:textId="77777777" w:rsidR="005266F4" w:rsidRPr="00C86F52" w:rsidRDefault="005266F4" w:rsidP="00FE2861">
            <w:pPr>
              <w:pStyle w:val="Qsanswer"/>
              <w:spacing w:before="60" w:after="60"/>
              <w:ind w:left="312" w:right="0" w:hanging="284"/>
              <w:rPr>
                <w:rFonts w:ascii="Verdana" w:hAnsi="Verdana"/>
                <w:color w:val="auto"/>
                <w:szCs w:val="18"/>
              </w:rPr>
            </w:pPr>
            <w:r w:rsidRPr="00C86F52">
              <w:rPr>
                <w:rFonts w:ascii="Verdana" w:hAnsi="Verdana"/>
                <w:color w:val="auto"/>
                <w:szCs w:val="18"/>
              </w:rPr>
              <w:fldChar w:fldCharType="begin">
                <w:ffData>
                  <w:name w:val="Text6"/>
                  <w:enabled/>
                  <w:calcOnExit w:val="0"/>
                  <w:textInput/>
                </w:ffData>
              </w:fldChar>
            </w:r>
            <w:r w:rsidRPr="00C86F52">
              <w:rPr>
                <w:rFonts w:ascii="Verdana" w:hAnsi="Verdana"/>
                <w:color w:val="auto"/>
                <w:szCs w:val="18"/>
              </w:rPr>
              <w:instrText xml:space="preserve"> FORMTEXT </w:instrText>
            </w:r>
            <w:r w:rsidRPr="00C86F52">
              <w:rPr>
                <w:rFonts w:ascii="Verdana" w:hAnsi="Verdana"/>
                <w:color w:val="auto"/>
                <w:szCs w:val="18"/>
              </w:rPr>
            </w:r>
            <w:r w:rsidRPr="00C86F52">
              <w:rPr>
                <w:rFonts w:ascii="Verdana" w:hAnsi="Verdana"/>
                <w:color w:val="auto"/>
                <w:szCs w:val="18"/>
              </w:rPr>
              <w:fldChar w:fldCharType="separate"/>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color w:val="auto"/>
                <w:szCs w:val="18"/>
              </w:rPr>
              <w:fldChar w:fldCharType="end"/>
            </w:r>
          </w:p>
        </w:tc>
      </w:tr>
      <w:tr w:rsidR="001D2168" w:rsidRPr="00C86F52" w14:paraId="343A27EF" w14:textId="77777777" w:rsidTr="00FE2861">
        <w:trPr>
          <w:cantSplit/>
          <w:trHeight w:val="546"/>
        </w:trPr>
        <w:tc>
          <w:tcPr>
            <w:tcW w:w="3119" w:type="dxa"/>
            <w:shd w:val="clear" w:color="auto" w:fill="auto"/>
          </w:tcPr>
          <w:p w14:paraId="11B77E59" w14:textId="77777777" w:rsidR="005266F4" w:rsidRPr="00C86F52" w:rsidRDefault="005266F4" w:rsidP="00FE2861">
            <w:pPr>
              <w:spacing w:before="60" w:after="60"/>
              <w:rPr>
                <w:rFonts w:ascii="Verdana" w:hAnsi="Verdana"/>
                <w:sz w:val="18"/>
                <w:szCs w:val="18"/>
              </w:rPr>
            </w:pPr>
            <w:r w:rsidRPr="00C86F52">
              <w:rPr>
                <w:rFonts w:ascii="Verdana" w:hAnsi="Verdana"/>
                <w:sz w:val="18"/>
                <w:szCs w:val="18"/>
              </w:rPr>
              <w:t xml:space="preserve">Issuing organisation / Training provider </w:t>
            </w:r>
          </w:p>
        </w:tc>
        <w:tc>
          <w:tcPr>
            <w:tcW w:w="3972" w:type="dxa"/>
            <w:gridSpan w:val="3"/>
            <w:tcBorders>
              <w:top w:val="single" w:sz="4" w:space="0" w:color="auto"/>
              <w:left w:val="single" w:sz="4" w:space="0" w:color="auto"/>
              <w:bottom w:val="single" w:sz="4" w:space="0" w:color="auto"/>
              <w:right w:val="single" w:sz="4" w:space="0" w:color="auto"/>
            </w:tcBorders>
            <w:shd w:val="clear" w:color="auto" w:fill="auto"/>
          </w:tcPr>
          <w:p w14:paraId="4776D0EE" w14:textId="77777777" w:rsidR="005266F4" w:rsidRPr="00C86F52" w:rsidRDefault="005266F4" w:rsidP="00FE2861">
            <w:pPr>
              <w:pStyle w:val="Qsanswer"/>
              <w:spacing w:before="60" w:after="60"/>
              <w:ind w:left="312" w:right="0" w:hanging="284"/>
              <w:rPr>
                <w:rFonts w:ascii="Verdana" w:hAnsi="Verdana"/>
                <w:color w:val="auto"/>
                <w:szCs w:val="18"/>
              </w:rPr>
            </w:pPr>
            <w:r w:rsidRPr="00C86F52">
              <w:rPr>
                <w:rFonts w:ascii="Verdana" w:hAnsi="Verdana"/>
                <w:color w:val="auto"/>
                <w:szCs w:val="18"/>
              </w:rPr>
              <w:fldChar w:fldCharType="begin">
                <w:ffData>
                  <w:name w:val="Text6"/>
                  <w:enabled/>
                  <w:calcOnExit w:val="0"/>
                  <w:textInput/>
                </w:ffData>
              </w:fldChar>
            </w:r>
            <w:r w:rsidRPr="00C86F52">
              <w:rPr>
                <w:rFonts w:ascii="Verdana" w:hAnsi="Verdana"/>
                <w:color w:val="auto"/>
                <w:szCs w:val="18"/>
              </w:rPr>
              <w:instrText xml:space="preserve"> FORMTEXT </w:instrText>
            </w:r>
            <w:r w:rsidRPr="00C86F52">
              <w:rPr>
                <w:rFonts w:ascii="Verdana" w:hAnsi="Verdana"/>
                <w:color w:val="auto"/>
                <w:szCs w:val="18"/>
              </w:rPr>
            </w:r>
            <w:r w:rsidRPr="00C86F52">
              <w:rPr>
                <w:rFonts w:ascii="Verdana" w:hAnsi="Verdana"/>
                <w:color w:val="auto"/>
                <w:szCs w:val="18"/>
              </w:rPr>
              <w:fldChar w:fldCharType="separate"/>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color w:val="auto"/>
                <w:szCs w:val="18"/>
              </w:rPr>
              <w:fldChar w:fldCharType="end"/>
            </w:r>
          </w:p>
        </w:tc>
      </w:tr>
      <w:tr w:rsidR="001D2168" w:rsidRPr="00C86F52" w14:paraId="72BCDE3A" w14:textId="77777777" w:rsidTr="00FE2861">
        <w:trPr>
          <w:cantSplit/>
        </w:trPr>
        <w:tc>
          <w:tcPr>
            <w:tcW w:w="3119" w:type="dxa"/>
            <w:shd w:val="clear" w:color="auto" w:fill="auto"/>
            <w:vAlign w:val="center"/>
          </w:tcPr>
          <w:p w14:paraId="361ABDC3" w14:textId="77777777" w:rsidR="005266F4" w:rsidRPr="00C86F52" w:rsidRDefault="005266F4" w:rsidP="00FE2861">
            <w:pPr>
              <w:spacing w:line="40" w:lineRule="exact"/>
              <w:rPr>
                <w:rFonts w:ascii="Verdana" w:hAnsi="Verdana"/>
                <w:sz w:val="18"/>
                <w:szCs w:val="18"/>
              </w:rPr>
            </w:pPr>
          </w:p>
        </w:tc>
        <w:tc>
          <w:tcPr>
            <w:tcW w:w="3972" w:type="dxa"/>
            <w:gridSpan w:val="3"/>
            <w:shd w:val="clear" w:color="auto" w:fill="auto"/>
            <w:vAlign w:val="center"/>
          </w:tcPr>
          <w:p w14:paraId="3AEEB5AF" w14:textId="77777777" w:rsidR="005266F4" w:rsidRPr="00C86F52" w:rsidRDefault="005266F4" w:rsidP="00FE2861">
            <w:pPr>
              <w:spacing w:line="40" w:lineRule="exact"/>
              <w:rPr>
                <w:rFonts w:ascii="Verdana" w:hAnsi="Verdana"/>
                <w:sz w:val="18"/>
                <w:szCs w:val="18"/>
              </w:rPr>
            </w:pPr>
          </w:p>
        </w:tc>
      </w:tr>
    </w:tbl>
    <w:p w14:paraId="52A6473D" w14:textId="77777777" w:rsidR="005266F4" w:rsidRPr="003D5681" w:rsidRDefault="005266F4" w:rsidP="005266F4">
      <w:pPr>
        <w:pStyle w:val="Question"/>
        <w:keepNext/>
        <w:ind w:left="567"/>
        <w:rPr>
          <w:rFonts w:ascii="Verdana" w:hAnsi="Verdana"/>
          <w:b/>
          <w:sz w:val="22"/>
          <w:szCs w:val="22"/>
        </w:rPr>
      </w:pPr>
    </w:p>
    <w:tbl>
      <w:tblPr>
        <w:tblW w:w="0" w:type="auto"/>
        <w:tblLayout w:type="fixed"/>
        <w:tblCellMar>
          <w:left w:w="0" w:type="dxa"/>
          <w:right w:w="0" w:type="dxa"/>
        </w:tblCellMar>
        <w:tblLook w:val="0000" w:firstRow="0" w:lastRow="0" w:firstColumn="0" w:lastColumn="0" w:noHBand="0" w:noVBand="0"/>
      </w:tblPr>
      <w:tblGrid>
        <w:gridCol w:w="3119"/>
        <w:gridCol w:w="1704"/>
        <w:gridCol w:w="709"/>
        <w:gridCol w:w="1559"/>
      </w:tblGrid>
      <w:tr w:rsidR="005266F4" w:rsidRPr="00C86F52" w14:paraId="4AC8FE77" w14:textId="77777777" w:rsidTr="00FE2861">
        <w:trPr>
          <w:cantSplit/>
        </w:trPr>
        <w:tc>
          <w:tcPr>
            <w:tcW w:w="3119" w:type="dxa"/>
            <w:shd w:val="pct25" w:color="auto" w:fill="FFFFFF"/>
          </w:tcPr>
          <w:p w14:paraId="5007C5DA" w14:textId="77777777" w:rsidR="005266F4" w:rsidRPr="00C86F52" w:rsidRDefault="005266F4" w:rsidP="00FE2861">
            <w:pPr>
              <w:spacing w:before="60" w:after="40"/>
              <w:ind w:hanging="28"/>
              <w:rPr>
                <w:rFonts w:ascii="Verdana" w:hAnsi="Verdana"/>
                <w:b/>
                <w:sz w:val="18"/>
                <w:szCs w:val="18"/>
              </w:rPr>
            </w:pPr>
            <w:r w:rsidRPr="00C86F52">
              <w:rPr>
                <w:rFonts w:ascii="Verdana" w:hAnsi="Verdana"/>
                <w:b/>
                <w:sz w:val="18"/>
                <w:szCs w:val="18"/>
              </w:rPr>
              <w:t>Qualification (2)</w:t>
            </w:r>
          </w:p>
        </w:tc>
        <w:tc>
          <w:tcPr>
            <w:tcW w:w="3972" w:type="dxa"/>
            <w:gridSpan w:val="3"/>
            <w:shd w:val="pct25" w:color="auto" w:fill="FFFFFF"/>
          </w:tcPr>
          <w:p w14:paraId="553E1C1A" w14:textId="77777777" w:rsidR="005266F4" w:rsidRPr="00C86F52" w:rsidRDefault="005266F4" w:rsidP="00FE2861">
            <w:pPr>
              <w:spacing w:before="60" w:after="40"/>
              <w:rPr>
                <w:rFonts w:ascii="Verdana" w:hAnsi="Verdana"/>
                <w:b/>
                <w:sz w:val="18"/>
                <w:szCs w:val="18"/>
              </w:rPr>
            </w:pPr>
          </w:p>
        </w:tc>
      </w:tr>
      <w:tr w:rsidR="005266F4" w:rsidRPr="00C86F52" w14:paraId="69660FEF" w14:textId="77777777" w:rsidTr="00FE2861">
        <w:trPr>
          <w:cantSplit/>
        </w:trPr>
        <w:tc>
          <w:tcPr>
            <w:tcW w:w="3119" w:type="dxa"/>
            <w:shd w:val="clear" w:color="auto" w:fill="auto"/>
            <w:vAlign w:val="center"/>
          </w:tcPr>
          <w:p w14:paraId="1BD70016" w14:textId="77777777" w:rsidR="005266F4" w:rsidRPr="00C86F52" w:rsidRDefault="005266F4" w:rsidP="00FE2861">
            <w:pPr>
              <w:spacing w:line="40" w:lineRule="exact"/>
              <w:rPr>
                <w:rFonts w:ascii="Verdana" w:hAnsi="Verdana"/>
                <w:sz w:val="18"/>
                <w:szCs w:val="18"/>
              </w:rPr>
            </w:pPr>
          </w:p>
        </w:tc>
        <w:tc>
          <w:tcPr>
            <w:tcW w:w="3972" w:type="dxa"/>
            <w:gridSpan w:val="3"/>
            <w:shd w:val="clear" w:color="auto" w:fill="auto"/>
            <w:vAlign w:val="center"/>
          </w:tcPr>
          <w:p w14:paraId="222B1234" w14:textId="77777777" w:rsidR="005266F4" w:rsidRPr="00C86F52" w:rsidRDefault="005266F4" w:rsidP="00FE2861">
            <w:pPr>
              <w:spacing w:line="40" w:lineRule="exact"/>
              <w:rPr>
                <w:rFonts w:ascii="Verdana" w:hAnsi="Verdana"/>
                <w:sz w:val="18"/>
                <w:szCs w:val="18"/>
              </w:rPr>
            </w:pPr>
          </w:p>
        </w:tc>
      </w:tr>
      <w:tr w:rsidR="005266F4" w:rsidRPr="00C86F52" w14:paraId="7D332D0A" w14:textId="77777777" w:rsidTr="00FE2861">
        <w:trPr>
          <w:cantSplit/>
        </w:trPr>
        <w:tc>
          <w:tcPr>
            <w:tcW w:w="3119" w:type="dxa"/>
            <w:shd w:val="clear" w:color="auto" w:fill="auto"/>
          </w:tcPr>
          <w:p w14:paraId="0B7E22C3" w14:textId="77777777" w:rsidR="005266F4" w:rsidRPr="00C86F52" w:rsidRDefault="005266F4" w:rsidP="00FE2861">
            <w:pPr>
              <w:spacing w:before="60" w:after="60"/>
              <w:rPr>
                <w:rFonts w:ascii="Verdana" w:hAnsi="Verdana"/>
                <w:sz w:val="18"/>
                <w:szCs w:val="18"/>
              </w:rPr>
            </w:pPr>
            <w:r w:rsidRPr="00C86F52">
              <w:rPr>
                <w:rFonts w:ascii="Verdana" w:hAnsi="Verdana"/>
                <w:sz w:val="18"/>
                <w:szCs w:val="18"/>
              </w:rPr>
              <w:t>Period</w:t>
            </w:r>
            <w:r w:rsidRPr="00C86F52">
              <w:rPr>
                <w:rFonts w:ascii="Verdana" w:hAnsi="Verdana"/>
                <w:sz w:val="18"/>
                <w:szCs w:val="18"/>
              </w:rPr>
              <w:tab/>
              <w:t>From</w:t>
            </w:r>
          </w:p>
        </w:tc>
        <w:tc>
          <w:tcPr>
            <w:tcW w:w="1704" w:type="dxa"/>
            <w:tcBorders>
              <w:top w:val="single" w:sz="4" w:space="0" w:color="auto"/>
              <w:left w:val="single" w:sz="4" w:space="0" w:color="auto"/>
              <w:bottom w:val="single" w:sz="4" w:space="0" w:color="auto"/>
              <w:right w:val="single" w:sz="4" w:space="0" w:color="auto"/>
            </w:tcBorders>
            <w:shd w:val="clear" w:color="auto" w:fill="auto"/>
          </w:tcPr>
          <w:p w14:paraId="01084BA4" w14:textId="77777777" w:rsidR="005266F4" w:rsidRPr="00C86F52" w:rsidRDefault="005266F4" w:rsidP="00FE2861">
            <w:pPr>
              <w:spacing w:before="60" w:after="60"/>
              <w:rPr>
                <w:rFonts w:ascii="Verdana" w:hAnsi="Verdana"/>
                <w:color w:val="808080"/>
                <w:sz w:val="18"/>
                <w:szCs w:val="18"/>
              </w:rPr>
            </w:pPr>
            <w:r w:rsidRPr="00C86F52">
              <w:rPr>
                <w:rFonts w:ascii="Verdana" w:hAnsi="Verdana"/>
                <w:color w:val="808080"/>
                <w:sz w:val="18"/>
                <w:szCs w:val="18"/>
              </w:rPr>
              <w:fldChar w:fldCharType="begin">
                <w:ffData>
                  <w:name w:val=""/>
                  <w:enabled/>
                  <w:calcOnExit w:val="0"/>
                  <w:textInput>
                    <w:default w:val="mm/yy"/>
                  </w:textInput>
                </w:ffData>
              </w:fldChar>
            </w:r>
            <w:r w:rsidRPr="00C86F52">
              <w:rPr>
                <w:rFonts w:ascii="Verdana" w:hAnsi="Verdana"/>
                <w:color w:val="808080"/>
                <w:sz w:val="18"/>
                <w:szCs w:val="18"/>
              </w:rPr>
              <w:instrText xml:space="preserve"> FORMTEXT </w:instrText>
            </w:r>
            <w:r w:rsidRPr="00C86F52">
              <w:rPr>
                <w:rFonts w:ascii="Verdana" w:hAnsi="Verdana"/>
                <w:color w:val="808080"/>
                <w:sz w:val="18"/>
                <w:szCs w:val="18"/>
              </w:rPr>
            </w:r>
            <w:r w:rsidRPr="00C86F52">
              <w:rPr>
                <w:rFonts w:ascii="Verdana" w:hAnsi="Verdana"/>
                <w:color w:val="808080"/>
                <w:sz w:val="18"/>
                <w:szCs w:val="18"/>
              </w:rPr>
              <w:fldChar w:fldCharType="separate"/>
            </w:r>
            <w:r w:rsidRPr="00C86F52">
              <w:rPr>
                <w:rFonts w:ascii="Verdana" w:hAnsi="Verdana"/>
                <w:noProof/>
                <w:color w:val="808080"/>
                <w:sz w:val="18"/>
                <w:szCs w:val="18"/>
              </w:rPr>
              <w:t>mm/yy</w:t>
            </w:r>
            <w:r w:rsidRPr="00C86F52">
              <w:rPr>
                <w:rFonts w:ascii="Verdana" w:hAnsi="Verdana"/>
                <w:color w:val="808080"/>
                <w:sz w:val="18"/>
                <w:szCs w:val="18"/>
              </w:rPr>
              <w:fldChar w:fldCharType="end"/>
            </w:r>
          </w:p>
        </w:tc>
        <w:tc>
          <w:tcPr>
            <w:tcW w:w="709" w:type="dxa"/>
            <w:shd w:val="clear" w:color="auto" w:fill="auto"/>
          </w:tcPr>
          <w:p w14:paraId="364A79EB" w14:textId="77777777" w:rsidR="005266F4" w:rsidRPr="00C86F52" w:rsidRDefault="005266F4" w:rsidP="00FE2861">
            <w:pPr>
              <w:spacing w:before="60" w:after="60"/>
              <w:ind w:left="340"/>
              <w:rPr>
                <w:rFonts w:ascii="Verdana" w:hAnsi="Verdana"/>
                <w:sz w:val="18"/>
                <w:szCs w:val="18"/>
              </w:rPr>
            </w:pPr>
            <w:r w:rsidRPr="00C86F52">
              <w:rPr>
                <w:rFonts w:ascii="Verdana" w:hAnsi="Verdana"/>
                <w:sz w:val="18"/>
                <w:szCs w:val="18"/>
              </w:rPr>
              <w:t>To</w:t>
            </w:r>
          </w:p>
        </w:tc>
        <w:tc>
          <w:tcPr>
            <w:tcW w:w="1559" w:type="dxa"/>
            <w:tcBorders>
              <w:top w:val="single" w:sz="4" w:space="0" w:color="auto"/>
              <w:left w:val="single" w:sz="4" w:space="0" w:color="auto"/>
              <w:bottom w:val="single" w:sz="4" w:space="0" w:color="auto"/>
              <w:right w:val="single" w:sz="4" w:space="0" w:color="auto"/>
            </w:tcBorders>
            <w:shd w:val="clear" w:color="auto" w:fill="auto"/>
          </w:tcPr>
          <w:p w14:paraId="6233EDB5" w14:textId="77777777" w:rsidR="005266F4" w:rsidRPr="00C86F52" w:rsidRDefault="005266F4" w:rsidP="00FE2861">
            <w:pPr>
              <w:pStyle w:val="Qsanswer"/>
              <w:spacing w:before="60" w:after="60"/>
              <w:ind w:left="312" w:right="0" w:hanging="284"/>
              <w:rPr>
                <w:rFonts w:ascii="Verdana" w:hAnsi="Verdana"/>
                <w:color w:val="808080"/>
                <w:szCs w:val="18"/>
              </w:rPr>
            </w:pPr>
            <w:r w:rsidRPr="00C86F52">
              <w:rPr>
                <w:rFonts w:ascii="Verdana" w:hAnsi="Verdana"/>
                <w:color w:val="808080"/>
                <w:szCs w:val="18"/>
              </w:rPr>
              <w:fldChar w:fldCharType="begin">
                <w:ffData>
                  <w:name w:val=""/>
                  <w:enabled/>
                  <w:calcOnExit w:val="0"/>
                  <w:textInput>
                    <w:default w:val="mm/yy"/>
                  </w:textInput>
                </w:ffData>
              </w:fldChar>
            </w:r>
            <w:r w:rsidRPr="00C86F52">
              <w:rPr>
                <w:rFonts w:ascii="Verdana" w:hAnsi="Verdana"/>
                <w:color w:val="808080"/>
                <w:szCs w:val="18"/>
              </w:rPr>
              <w:instrText xml:space="preserve"> FORMTEXT </w:instrText>
            </w:r>
            <w:r w:rsidRPr="00C86F52">
              <w:rPr>
                <w:rFonts w:ascii="Verdana" w:hAnsi="Verdana"/>
                <w:color w:val="808080"/>
                <w:szCs w:val="18"/>
              </w:rPr>
            </w:r>
            <w:r w:rsidRPr="00C86F52">
              <w:rPr>
                <w:rFonts w:ascii="Verdana" w:hAnsi="Verdana"/>
                <w:color w:val="808080"/>
                <w:szCs w:val="18"/>
              </w:rPr>
              <w:fldChar w:fldCharType="separate"/>
            </w:r>
            <w:r w:rsidRPr="00C86F52">
              <w:rPr>
                <w:rFonts w:ascii="Verdana" w:hAnsi="Verdana"/>
                <w:noProof/>
                <w:color w:val="808080"/>
                <w:szCs w:val="18"/>
              </w:rPr>
              <w:t>mm/yy</w:t>
            </w:r>
            <w:r w:rsidRPr="00C86F52">
              <w:rPr>
                <w:rFonts w:ascii="Verdana" w:hAnsi="Verdana"/>
                <w:color w:val="808080"/>
                <w:szCs w:val="18"/>
              </w:rPr>
              <w:fldChar w:fldCharType="end"/>
            </w:r>
          </w:p>
        </w:tc>
      </w:tr>
      <w:tr w:rsidR="005266F4" w:rsidRPr="00C86F52" w14:paraId="2E38D004" w14:textId="77777777" w:rsidTr="00FE2861">
        <w:trPr>
          <w:cantSplit/>
        </w:trPr>
        <w:tc>
          <w:tcPr>
            <w:tcW w:w="3119" w:type="dxa"/>
            <w:shd w:val="clear" w:color="auto" w:fill="auto"/>
            <w:vAlign w:val="center"/>
          </w:tcPr>
          <w:p w14:paraId="2F53D53D" w14:textId="77777777" w:rsidR="005266F4" w:rsidRPr="00C86F52" w:rsidRDefault="005266F4" w:rsidP="00FE2861">
            <w:pPr>
              <w:spacing w:line="40" w:lineRule="exact"/>
              <w:rPr>
                <w:rFonts w:ascii="Verdana" w:hAnsi="Verdana"/>
                <w:sz w:val="18"/>
                <w:szCs w:val="18"/>
              </w:rPr>
            </w:pPr>
          </w:p>
        </w:tc>
        <w:tc>
          <w:tcPr>
            <w:tcW w:w="3972" w:type="dxa"/>
            <w:gridSpan w:val="3"/>
            <w:shd w:val="clear" w:color="auto" w:fill="auto"/>
            <w:vAlign w:val="center"/>
          </w:tcPr>
          <w:p w14:paraId="3E2861B2" w14:textId="77777777" w:rsidR="005266F4" w:rsidRPr="00C86F52" w:rsidRDefault="005266F4" w:rsidP="00FE2861">
            <w:pPr>
              <w:spacing w:line="40" w:lineRule="exact"/>
              <w:rPr>
                <w:rFonts w:ascii="Verdana" w:hAnsi="Verdana"/>
                <w:sz w:val="18"/>
                <w:szCs w:val="18"/>
              </w:rPr>
            </w:pPr>
          </w:p>
        </w:tc>
      </w:tr>
      <w:tr w:rsidR="005266F4" w:rsidRPr="00C86F52" w14:paraId="6C2126FB" w14:textId="77777777" w:rsidTr="00FE2861">
        <w:trPr>
          <w:cantSplit/>
        </w:trPr>
        <w:tc>
          <w:tcPr>
            <w:tcW w:w="3119" w:type="dxa"/>
            <w:shd w:val="clear" w:color="auto" w:fill="auto"/>
          </w:tcPr>
          <w:p w14:paraId="549107F0" w14:textId="77777777" w:rsidR="005266F4" w:rsidRPr="00C86F52" w:rsidRDefault="005266F4" w:rsidP="00FE2861">
            <w:pPr>
              <w:spacing w:line="240" w:lineRule="auto"/>
              <w:rPr>
                <w:rFonts w:ascii="Verdana" w:hAnsi="Verdana"/>
                <w:sz w:val="18"/>
                <w:szCs w:val="18"/>
              </w:rPr>
            </w:pPr>
          </w:p>
        </w:tc>
        <w:tc>
          <w:tcPr>
            <w:tcW w:w="3972" w:type="dxa"/>
            <w:gridSpan w:val="3"/>
            <w:shd w:val="clear" w:color="auto" w:fill="auto"/>
          </w:tcPr>
          <w:p w14:paraId="5AEA5DE6" w14:textId="77777777" w:rsidR="005266F4" w:rsidRPr="00C86F52" w:rsidRDefault="005266F4" w:rsidP="00FE2861">
            <w:pPr>
              <w:pStyle w:val="Qsanswer"/>
              <w:tabs>
                <w:tab w:val="left" w:pos="283"/>
                <w:tab w:val="left" w:pos="709"/>
              </w:tabs>
              <w:spacing w:after="0" w:line="240" w:lineRule="auto"/>
              <w:ind w:left="0" w:right="0" w:hanging="284"/>
              <w:rPr>
                <w:rFonts w:ascii="Verdana" w:hAnsi="Verdana"/>
                <w:color w:val="auto"/>
                <w:szCs w:val="18"/>
              </w:rPr>
            </w:pPr>
          </w:p>
        </w:tc>
      </w:tr>
      <w:tr w:rsidR="001D2168" w:rsidRPr="00C86F52" w14:paraId="76CB0960" w14:textId="77777777" w:rsidTr="00FE2861">
        <w:trPr>
          <w:cantSplit/>
          <w:trHeight w:val="566"/>
        </w:trPr>
        <w:tc>
          <w:tcPr>
            <w:tcW w:w="3119" w:type="dxa"/>
            <w:shd w:val="clear" w:color="auto" w:fill="auto"/>
          </w:tcPr>
          <w:p w14:paraId="4EE150A3" w14:textId="77777777" w:rsidR="005266F4" w:rsidRPr="00C86F52" w:rsidRDefault="005266F4" w:rsidP="00FE2861">
            <w:pPr>
              <w:spacing w:before="60" w:after="60"/>
              <w:rPr>
                <w:rFonts w:ascii="Verdana" w:hAnsi="Verdana"/>
                <w:sz w:val="18"/>
                <w:szCs w:val="18"/>
              </w:rPr>
            </w:pPr>
            <w:r w:rsidRPr="00C86F52">
              <w:rPr>
                <w:rFonts w:ascii="Verdana" w:hAnsi="Verdana"/>
                <w:sz w:val="18"/>
                <w:szCs w:val="18"/>
              </w:rPr>
              <w:t xml:space="preserve">Qualification </w:t>
            </w:r>
          </w:p>
        </w:tc>
        <w:tc>
          <w:tcPr>
            <w:tcW w:w="3972" w:type="dxa"/>
            <w:gridSpan w:val="3"/>
            <w:tcBorders>
              <w:top w:val="single" w:sz="4" w:space="0" w:color="auto"/>
              <w:left w:val="single" w:sz="4" w:space="0" w:color="auto"/>
              <w:bottom w:val="single" w:sz="4" w:space="0" w:color="auto"/>
              <w:right w:val="single" w:sz="4" w:space="0" w:color="auto"/>
            </w:tcBorders>
            <w:shd w:val="clear" w:color="auto" w:fill="auto"/>
          </w:tcPr>
          <w:p w14:paraId="34DF54F5" w14:textId="77777777" w:rsidR="005266F4" w:rsidRPr="00C86F52" w:rsidRDefault="005266F4" w:rsidP="00FE2861">
            <w:pPr>
              <w:pStyle w:val="Qsanswer"/>
              <w:spacing w:before="60" w:after="60"/>
              <w:ind w:left="312" w:right="0" w:hanging="284"/>
              <w:rPr>
                <w:rFonts w:ascii="Verdana" w:hAnsi="Verdana"/>
                <w:color w:val="auto"/>
                <w:szCs w:val="18"/>
              </w:rPr>
            </w:pPr>
            <w:r w:rsidRPr="00C86F52">
              <w:rPr>
                <w:rFonts w:ascii="Verdana" w:hAnsi="Verdana"/>
                <w:color w:val="auto"/>
                <w:szCs w:val="18"/>
              </w:rPr>
              <w:fldChar w:fldCharType="begin">
                <w:ffData>
                  <w:name w:val="Text6"/>
                  <w:enabled/>
                  <w:calcOnExit w:val="0"/>
                  <w:textInput/>
                </w:ffData>
              </w:fldChar>
            </w:r>
            <w:r w:rsidRPr="00C86F52">
              <w:rPr>
                <w:rFonts w:ascii="Verdana" w:hAnsi="Verdana"/>
                <w:color w:val="auto"/>
                <w:szCs w:val="18"/>
              </w:rPr>
              <w:instrText xml:space="preserve"> FORMTEXT </w:instrText>
            </w:r>
            <w:r w:rsidRPr="00C86F52">
              <w:rPr>
                <w:rFonts w:ascii="Verdana" w:hAnsi="Verdana"/>
                <w:color w:val="auto"/>
                <w:szCs w:val="18"/>
              </w:rPr>
            </w:r>
            <w:r w:rsidRPr="00C86F52">
              <w:rPr>
                <w:rFonts w:ascii="Verdana" w:hAnsi="Verdana"/>
                <w:color w:val="auto"/>
                <w:szCs w:val="18"/>
              </w:rPr>
              <w:fldChar w:fldCharType="separate"/>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color w:val="auto"/>
                <w:szCs w:val="18"/>
              </w:rPr>
              <w:fldChar w:fldCharType="end"/>
            </w:r>
          </w:p>
        </w:tc>
      </w:tr>
      <w:tr w:rsidR="001D2168" w:rsidRPr="00C86F52" w14:paraId="25DC54AB" w14:textId="77777777" w:rsidTr="00FE2861">
        <w:trPr>
          <w:cantSplit/>
          <w:trHeight w:val="546"/>
        </w:trPr>
        <w:tc>
          <w:tcPr>
            <w:tcW w:w="3119" w:type="dxa"/>
            <w:shd w:val="clear" w:color="auto" w:fill="auto"/>
          </w:tcPr>
          <w:p w14:paraId="6633A7ED" w14:textId="77777777" w:rsidR="005266F4" w:rsidRPr="00C86F52" w:rsidRDefault="005266F4" w:rsidP="00FE2861">
            <w:pPr>
              <w:spacing w:before="60" w:after="60"/>
              <w:rPr>
                <w:rFonts w:ascii="Verdana" w:hAnsi="Verdana"/>
                <w:sz w:val="18"/>
                <w:szCs w:val="18"/>
              </w:rPr>
            </w:pPr>
            <w:r w:rsidRPr="00C86F52">
              <w:rPr>
                <w:rFonts w:ascii="Verdana" w:hAnsi="Verdana"/>
                <w:sz w:val="18"/>
                <w:szCs w:val="18"/>
              </w:rPr>
              <w:t xml:space="preserve">Issuing organisation / Training provider </w:t>
            </w:r>
          </w:p>
        </w:tc>
        <w:tc>
          <w:tcPr>
            <w:tcW w:w="3972" w:type="dxa"/>
            <w:gridSpan w:val="3"/>
            <w:tcBorders>
              <w:top w:val="single" w:sz="4" w:space="0" w:color="auto"/>
              <w:left w:val="single" w:sz="4" w:space="0" w:color="auto"/>
              <w:bottom w:val="single" w:sz="4" w:space="0" w:color="auto"/>
              <w:right w:val="single" w:sz="4" w:space="0" w:color="auto"/>
            </w:tcBorders>
            <w:shd w:val="clear" w:color="auto" w:fill="auto"/>
          </w:tcPr>
          <w:p w14:paraId="66BE1945" w14:textId="77777777" w:rsidR="005266F4" w:rsidRPr="00C86F52" w:rsidRDefault="005266F4" w:rsidP="00FE2861">
            <w:pPr>
              <w:pStyle w:val="Qsanswer"/>
              <w:spacing w:before="60" w:after="60"/>
              <w:ind w:left="312" w:right="0" w:hanging="284"/>
              <w:rPr>
                <w:rFonts w:ascii="Verdana" w:hAnsi="Verdana"/>
                <w:color w:val="auto"/>
                <w:szCs w:val="18"/>
              </w:rPr>
            </w:pPr>
            <w:r w:rsidRPr="00C86F52">
              <w:rPr>
                <w:rFonts w:ascii="Verdana" w:hAnsi="Verdana"/>
                <w:color w:val="auto"/>
                <w:szCs w:val="18"/>
              </w:rPr>
              <w:fldChar w:fldCharType="begin">
                <w:ffData>
                  <w:name w:val="Text6"/>
                  <w:enabled/>
                  <w:calcOnExit w:val="0"/>
                  <w:textInput/>
                </w:ffData>
              </w:fldChar>
            </w:r>
            <w:r w:rsidRPr="00C86F52">
              <w:rPr>
                <w:rFonts w:ascii="Verdana" w:hAnsi="Verdana"/>
                <w:color w:val="auto"/>
                <w:szCs w:val="18"/>
              </w:rPr>
              <w:instrText xml:space="preserve"> FORMTEXT </w:instrText>
            </w:r>
            <w:r w:rsidRPr="00C86F52">
              <w:rPr>
                <w:rFonts w:ascii="Verdana" w:hAnsi="Verdana"/>
                <w:color w:val="auto"/>
                <w:szCs w:val="18"/>
              </w:rPr>
            </w:r>
            <w:r w:rsidRPr="00C86F52">
              <w:rPr>
                <w:rFonts w:ascii="Verdana" w:hAnsi="Verdana"/>
                <w:color w:val="auto"/>
                <w:szCs w:val="18"/>
              </w:rPr>
              <w:fldChar w:fldCharType="separate"/>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color w:val="auto"/>
                <w:szCs w:val="18"/>
              </w:rPr>
              <w:fldChar w:fldCharType="end"/>
            </w:r>
          </w:p>
        </w:tc>
      </w:tr>
      <w:tr w:rsidR="005266F4" w:rsidRPr="00C86F52" w14:paraId="32099114" w14:textId="77777777" w:rsidTr="00FE2861">
        <w:trPr>
          <w:cantSplit/>
        </w:trPr>
        <w:tc>
          <w:tcPr>
            <w:tcW w:w="3119" w:type="dxa"/>
            <w:shd w:val="clear" w:color="auto" w:fill="auto"/>
            <w:vAlign w:val="center"/>
          </w:tcPr>
          <w:p w14:paraId="10A8ED7B" w14:textId="77777777" w:rsidR="005266F4" w:rsidRPr="00C86F52" w:rsidRDefault="005266F4" w:rsidP="00FE2861">
            <w:pPr>
              <w:spacing w:line="40" w:lineRule="exact"/>
              <w:rPr>
                <w:rFonts w:ascii="Verdana" w:hAnsi="Verdana"/>
                <w:sz w:val="18"/>
                <w:szCs w:val="18"/>
              </w:rPr>
            </w:pPr>
          </w:p>
        </w:tc>
        <w:tc>
          <w:tcPr>
            <w:tcW w:w="3972" w:type="dxa"/>
            <w:gridSpan w:val="3"/>
            <w:shd w:val="clear" w:color="auto" w:fill="auto"/>
            <w:vAlign w:val="center"/>
          </w:tcPr>
          <w:p w14:paraId="3BAB347E" w14:textId="77777777" w:rsidR="005266F4" w:rsidRPr="00C86F52" w:rsidRDefault="005266F4" w:rsidP="00FE2861">
            <w:pPr>
              <w:spacing w:line="40" w:lineRule="exact"/>
              <w:rPr>
                <w:rFonts w:ascii="Verdana" w:hAnsi="Verdana"/>
                <w:sz w:val="18"/>
                <w:szCs w:val="18"/>
              </w:rPr>
            </w:pPr>
          </w:p>
        </w:tc>
      </w:tr>
    </w:tbl>
    <w:p w14:paraId="340F74CC" w14:textId="77777777" w:rsidR="005266F4" w:rsidRDefault="005266F4" w:rsidP="005266F4">
      <w:pPr>
        <w:pStyle w:val="Question"/>
        <w:keepNext/>
        <w:spacing w:after="0"/>
        <w:ind w:right="1015" w:hanging="426"/>
        <w:rPr>
          <w:rFonts w:ascii="Verdana" w:hAnsi="Verdana"/>
          <w:b/>
        </w:rPr>
      </w:pPr>
    </w:p>
    <w:tbl>
      <w:tblPr>
        <w:tblW w:w="0" w:type="auto"/>
        <w:tblLayout w:type="fixed"/>
        <w:tblCellMar>
          <w:left w:w="0" w:type="dxa"/>
          <w:right w:w="0" w:type="dxa"/>
        </w:tblCellMar>
        <w:tblLook w:val="0000" w:firstRow="0" w:lastRow="0" w:firstColumn="0" w:lastColumn="0" w:noHBand="0" w:noVBand="0"/>
      </w:tblPr>
      <w:tblGrid>
        <w:gridCol w:w="3119"/>
        <w:gridCol w:w="1704"/>
        <w:gridCol w:w="709"/>
        <w:gridCol w:w="1559"/>
      </w:tblGrid>
      <w:tr w:rsidR="005266F4" w:rsidRPr="00C86F52" w14:paraId="4DA4934A" w14:textId="77777777" w:rsidTr="00FE2861">
        <w:trPr>
          <w:cantSplit/>
        </w:trPr>
        <w:tc>
          <w:tcPr>
            <w:tcW w:w="3119" w:type="dxa"/>
            <w:shd w:val="pct25" w:color="auto" w:fill="FFFFFF"/>
          </w:tcPr>
          <w:p w14:paraId="5000895B" w14:textId="77777777" w:rsidR="005266F4" w:rsidRPr="00C86F52" w:rsidRDefault="005266F4" w:rsidP="00FE2861">
            <w:pPr>
              <w:spacing w:before="60" w:after="40"/>
              <w:ind w:hanging="28"/>
              <w:rPr>
                <w:rFonts w:ascii="Verdana" w:hAnsi="Verdana"/>
                <w:b/>
                <w:sz w:val="18"/>
                <w:szCs w:val="18"/>
              </w:rPr>
            </w:pPr>
            <w:r w:rsidRPr="00C86F52">
              <w:rPr>
                <w:rFonts w:ascii="Verdana" w:hAnsi="Verdana"/>
                <w:b/>
                <w:sz w:val="18"/>
                <w:szCs w:val="18"/>
              </w:rPr>
              <w:t>Qualification (3)</w:t>
            </w:r>
          </w:p>
        </w:tc>
        <w:tc>
          <w:tcPr>
            <w:tcW w:w="3972" w:type="dxa"/>
            <w:gridSpan w:val="3"/>
            <w:shd w:val="pct25" w:color="auto" w:fill="FFFFFF"/>
          </w:tcPr>
          <w:p w14:paraId="3FA23A55" w14:textId="77777777" w:rsidR="005266F4" w:rsidRPr="00C86F52" w:rsidRDefault="005266F4" w:rsidP="00FE2861">
            <w:pPr>
              <w:spacing w:before="60" w:after="40"/>
              <w:rPr>
                <w:rFonts w:ascii="Verdana" w:hAnsi="Verdana"/>
                <w:b/>
                <w:sz w:val="18"/>
                <w:szCs w:val="18"/>
              </w:rPr>
            </w:pPr>
          </w:p>
        </w:tc>
      </w:tr>
      <w:tr w:rsidR="005266F4" w:rsidRPr="00C86F52" w14:paraId="7E9AAD33" w14:textId="77777777" w:rsidTr="00FE2861">
        <w:trPr>
          <w:cantSplit/>
        </w:trPr>
        <w:tc>
          <w:tcPr>
            <w:tcW w:w="3119" w:type="dxa"/>
            <w:shd w:val="clear" w:color="auto" w:fill="auto"/>
            <w:vAlign w:val="center"/>
          </w:tcPr>
          <w:p w14:paraId="3DB35181" w14:textId="77777777" w:rsidR="005266F4" w:rsidRPr="00C86F52" w:rsidRDefault="005266F4" w:rsidP="00FE2861">
            <w:pPr>
              <w:spacing w:line="40" w:lineRule="exact"/>
              <w:rPr>
                <w:rFonts w:ascii="Verdana" w:hAnsi="Verdana"/>
                <w:sz w:val="18"/>
                <w:szCs w:val="18"/>
              </w:rPr>
            </w:pPr>
          </w:p>
        </w:tc>
        <w:tc>
          <w:tcPr>
            <w:tcW w:w="3972" w:type="dxa"/>
            <w:gridSpan w:val="3"/>
            <w:shd w:val="clear" w:color="auto" w:fill="auto"/>
            <w:vAlign w:val="center"/>
          </w:tcPr>
          <w:p w14:paraId="234A909D" w14:textId="77777777" w:rsidR="005266F4" w:rsidRPr="00C86F52" w:rsidRDefault="005266F4" w:rsidP="00FE2861">
            <w:pPr>
              <w:spacing w:line="40" w:lineRule="exact"/>
              <w:rPr>
                <w:rFonts w:ascii="Verdana" w:hAnsi="Verdana"/>
                <w:sz w:val="18"/>
                <w:szCs w:val="18"/>
              </w:rPr>
            </w:pPr>
          </w:p>
        </w:tc>
      </w:tr>
      <w:tr w:rsidR="005266F4" w:rsidRPr="00C86F52" w14:paraId="6C6FB62A" w14:textId="77777777" w:rsidTr="00FE2861">
        <w:trPr>
          <w:cantSplit/>
        </w:trPr>
        <w:tc>
          <w:tcPr>
            <w:tcW w:w="3119" w:type="dxa"/>
            <w:shd w:val="clear" w:color="auto" w:fill="auto"/>
          </w:tcPr>
          <w:p w14:paraId="0EF37963" w14:textId="77777777" w:rsidR="005266F4" w:rsidRPr="00C86F52" w:rsidRDefault="005266F4" w:rsidP="00FE2861">
            <w:pPr>
              <w:spacing w:before="60" w:after="60"/>
              <w:rPr>
                <w:rFonts w:ascii="Verdana" w:hAnsi="Verdana"/>
                <w:sz w:val="18"/>
                <w:szCs w:val="18"/>
              </w:rPr>
            </w:pPr>
            <w:r w:rsidRPr="00C86F52">
              <w:rPr>
                <w:rFonts w:ascii="Verdana" w:hAnsi="Verdana"/>
                <w:sz w:val="18"/>
                <w:szCs w:val="18"/>
              </w:rPr>
              <w:t>Period</w:t>
            </w:r>
            <w:r w:rsidRPr="00C86F52">
              <w:rPr>
                <w:rFonts w:ascii="Verdana" w:hAnsi="Verdana"/>
                <w:sz w:val="18"/>
                <w:szCs w:val="18"/>
              </w:rPr>
              <w:tab/>
              <w:t>From</w:t>
            </w:r>
          </w:p>
        </w:tc>
        <w:tc>
          <w:tcPr>
            <w:tcW w:w="1704" w:type="dxa"/>
            <w:tcBorders>
              <w:top w:val="single" w:sz="4" w:space="0" w:color="auto"/>
              <w:left w:val="single" w:sz="4" w:space="0" w:color="auto"/>
              <w:bottom w:val="single" w:sz="4" w:space="0" w:color="auto"/>
              <w:right w:val="single" w:sz="4" w:space="0" w:color="auto"/>
            </w:tcBorders>
            <w:shd w:val="clear" w:color="auto" w:fill="auto"/>
          </w:tcPr>
          <w:p w14:paraId="2D84882F" w14:textId="77777777" w:rsidR="005266F4" w:rsidRPr="00C86F52" w:rsidRDefault="005266F4" w:rsidP="00FE2861">
            <w:pPr>
              <w:spacing w:before="60" w:after="60"/>
              <w:rPr>
                <w:rFonts w:ascii="Verdana" w:hAnsi="Verdana"/>
                <w:color w:val="808080"/>
                <w:sz w:val="18"/>
                <w:szCs w:val="18"/>
              </w:rPr>
            </w:pPr>
            <w:r w:rsidRPr="00C86F52">
              <w:rPr>
                <w:rFonts w:ascii="Verdana" w:hAnsi="Verdana"/>
                <w:color w:val="808080"/>
                <w:sz w:val="18"/>
                <w:szCs w:val="18"/>
              </w:rPr>
              <w:fldChar w:fldCharType="begin">
                <w:ffData>
                  <w:name w:val=""/>
                  <w:enabled/>
                  <w:calcOnExit w:val="0"/>
                  <w:textInput>
                    <w:default w:val="mm/yy"/>
                  </w:textInput>
                </w:ffData>
              </w:fldChar>
            </w:r>
            <w:r w:rsidRPr="00C86F52">
              <w:rPr>
                <w:rFonts w:ascii="Verdana" w:hAnsi="Verdana"/>
                <w:color w:val="808080"/>
                <w:sz w:val="18"/>
                <w:szCs w:val="18"/>
              </w:rPr>
              <w:instrText xml:space="preserve"> FORMTEXT </w:instrText>
            </w:r>
            <w:r w:rsidRPr="00C86F52">
              <w:rPr>
                <w:rFonts w:ascii="Verdana" w:hAnsi="Verdana"/>
                <w:color w:val="808080"/>
                <w:sz w:val="18"/>
                <w:szCs w:val="18"/>
              </w:rPr>
            </w:r>
            <w:r w:rsidRPr="00C86F52">
              <w:rPr>
                <w:rFonts w:ascii="Verdana" w:hAnsi="Verdana"/>
                <w:color w:val="808080"/>
                <w:sz w:val="18"/>
                <w:szCs w:val="18"/>
              </w:rPr>
              <w:fldChar w:fldCharType="separate"/>
            </w:r>
            <w:r w:rsidRPr="00C86F52">
              <w:rPr>
                <w:rFonts w:ascii="Verdana" w:hAnsi="Verdana"/>
                <w:noProof/>
                <w:color w:val="808080"/>
                <w:sz w:val="18"/>
                <w:szCs w:val="18"/>
              </w:rPr>
              <w:t>mm/yy</w:t>
            </w:r>
            <w:r w:rsidRPr="00C86F52">
              <w:rPr>
                <w:rFonts w:ascii="Verdana" w:hAnsi="Verdana"/>
                <w:color w:val="808080"/>
                <w:sz w:val="18"/>
                <w:szCs w:val="18"/>
              </w:rPr>
              <w:fldChar w:fldCharType="end"/>
            </w:r>
          </w:p>
        </w:tc>
        <w:tc>
          <w:tcPr>
            <w:tcW w:w="709" w:type="dxa"/>
            <w:shd w:val="clear" w:color="auto" w:fill="auto"/>
          </w:tcPr>
          <w:p w14:paraId="506935E9" w14:textId="77777777" w:rsidR="005266F4" w:rsidRPr="00C86F52" w:rsidRDefault="005266F4" w:rsidP="00FE2861">
            <w:pPr>
              <w:spacing w:before="60" w:after="60"/>
              <w:ind w:left="340"/>
              <w:rPr>
                <w:rFonts w:ascii="Verdana" w:hAnsi="Verdana"/>
                <w:sz w:val="18"/>
                <w:szCs w:val="18"/>
              </w:rPr>
            </w:pPr>
            <w:r w:rsidRPr="00C86F52">
              <w:rPr>
                <w:rFonts w:ascii="Verdana" w:hAnsi="Verdana"/>
                <w:sz w:val="18"/>
                <w:szCs w:val="18"/>
              </w:rPr>
              <w:t>To</w:t>
            </w:r>
          </w:p>
        </w:tc>
        <w:tc>
          <w:tcPr>
            <w:tcW w:w="1559" w:type="dxa"/>
            <w:tcBorders>
              <w:top w:val="single" w:sz="4" w:space="0" w:color="auto"/>
              <w:left w:val="single" w:sz="4" w:space="0" w:color="auto"/>
              <w:bottom w:val="single" w:sz="4" w:space="0" w:color="auto"/>
              <w:right w:val="single" w:sz="4" w:space="0" w:color="auto"/>
            </w:tcBorders>
            <w:shd w:val="clear" w:color="auto" w:fill="auto"/>
          </w:tcPr>
          <w:p w14:paraId="6F460661" w14:textId="77777777" w:rsidR="005266F4" w:rsidRPr="00C86F52" w:rsidRDefault="005266F4" w:rsidP="00FE2861">
            <w:pPr>
              <w:pStyle w:val="Qsanswer"/>
              <w:spacing w:before="60" w:after="60"/>
              <w:ind w:left="312" w:right="0" w:hanging="284"/>
              <w:rPr>
                <w:rFonts w:ascii="Verdana" w:hAnsi="Verdana"/>
                <w:color w:val="808080"/>
                <w:szCs w:val="18"/>
              </w:rPr>
            </w:pPr>
            <w:r w:rsidRPr="00C86F52">
              <w:rPr>
                <w:rFonts w:ascii="Verdana" w:hAnsi="Verdana"/>
                <w:color w:val="808080"/>
                <w:szCs w:val="18"/>
              </w:rPr>
              <w:fldChar w:fldCharType="begin">
                <w:ffData>
                  <w:name w:val=""/>
                  <w:enabled/>
                  <w:calcOnExit w:val="0"/>
                  <w:textInput>
                    <w:default w:val="mm/yy"/>
                  </w:textInput>
                </w:ffData>
              </w:fldChar>
            </w:r>
            <w:r w:rsidRPr="00C86F52">
              <w:rPr>
                <w:rFonts w:ascii="Verdana" w:hAnsi="Verdana"/>
                <w:color w:val="808080"/>
                <w:szCs w:val="18"/>
              </w:rPr>
              <w:instrText xml:space="preserve"> FORMTEXT </w:instrText>
            </w:r>
            <w:r w:rsidRPr="00C86F52">
              <w:rPr>
                <w:rFonts w:ascii="Verdana" w:hAnsi="Verdana"/>
                <w:color w:val="808080"/>
                <w:szCs w:val="18"/>
              </w:rPr>
            </w:r>
            <w:r w:rsidRPr="00C86F52">
              <w:rPr>
                <w:rFonts w:ascii="Verdana" w:hAnsi="Verdana"/>
                <w:color w:val="808080"/>
                <w:szCs w:val="18"/>
              </w:rPr>
              <w:fldChar w:fldCharType="separate"/>
            </w:r>
            <w:r w:rsidRPr="00C86F52">
              <w:rPr>
                <w:rFonts w:ascii="Verdana" w:hAnsi="Verdana"/>
                <w:noProof/>
                <w:color w:val="808080"/>
                <w:szCs w:val="18"/>
              </w:rPr>
              <w:t>mm/yy</w:t>
            </w:r>
            <w:r w:rsidRPr="00C86F52">
              <w:rPr>
                <w:rFonts w:ascii="Verdana" w:hAnsi="Verdana"/>
                <w:color w:val="808080"/>
                <w:szCs w:val="18"/>
              </w:rPr>
              <w:fldChar w:fldCharType="end"/>
            </w:r>
          </w:p>
        </w:tc>
      </w:tr>
      <w:tr w:rsidR="005266F4" w:rsidRPr="00C86F52" w14:paraId="5E4D7903" w14:textId="77777777" w:rsidTr="00FE2861">
        <w:trPr>
          <w:cantSplit/>
        </w:trPr>
        <w:tc>
          <w:tcPr>
            <w:tcW w:w="3119" w:type="dxa"/>
            <w:shd w:val="clear" w:color="auto" w:fill="auto"/>
            <w:vAlign w:val="center"/>
          </w:tcPr>
          <w:p w14:paraId="14AC5E13" w14:textId="77777777" w:rsidR="005266F4" w:rsidRPr="00C86F52" w:rsidRDefault="005266F4" w:rsidP="00FE2861">
            <w:pPr>
              <w:spacing w:line="40" w:lineRule="exact"/>
              <w:rPr>
                <w:rFonts w:ascii="Verdana" w:hAnsi="Verdana"/>
                <w:sz w:val="18"/>
                <w:szCs w:val="18"/>
              </w:rPr>
            </w:pPr>
          </w:p>
        </w:tc>
        <w:tc>
          <w:tcPr>
            <w:tcW w:w="3972" w:type="dxa"/>
            <w:gridSpan w:val="3"/>
            <w:shd w:val="clear" w:color="auto" w:fill="auto"/>
            <w:vAlign w:val="center"/>
          </w:tcPr>
          <w:p w14:paraId="33A1B946" w14:textId="77777777" w:rsidR="005266F4" w:rsidRPr="00C86F52" w:rsidRDefault="005266F4" w:rsidP="00FE2861">
            <w:pPr>
              <w:spacing w:line="40" w:lineRule="exact"/>
              <w:rPr>
                <w:rFonts w:ascii="Verdana" w:hAnsi="Verdana"/>
                <w:sz w:val="18"/>
                <w:szCs w:val="18"/>
              </w:rPr>
            </w:pPr>
          </w:p>
        </w:tc>
      </w:tr>
      <w:tr w:rsidR="005266F4" w:rsidRPr="00C86F52" w14:paraId="4C895CD6" w14:textId="77777777" w:rsidTr="00FE2861">
        <w:trPr>
          <w:cantSplit/>
        </w:trPr>
        <w:tc>
          <w:tcPr>
            <w:tcW w:w="3119" w:type="dxa"/>
            <w:shd w:val="clear" w:color="auto" w:fill="auto"/>
          </w:tcPr>
          <w:p w14:paraId="5D2845F9" w14:textId="77777777" w:rsidR="005266F4" w:rsidRPr="00C86F52" w:rsidRDefault="005266F4" w:rsidP="00FE2861">
            <w:pPr>
              <w:spacing w:line="240" w:lineRule="auto"/>
              <w:rPr>
                <w:rFonts w:ascii="Verdana" w:hAnsi="Verdana"/>
                <w:sz w:val="18"/>
                <w:szCs w:val="18"/>
              </w:rPr>
            </w:pPr>
          </w:p>
        </w:tc>
        <w:tc>
          <w:tcPr>
            <w:tcW w:w="3972" w:type="dxa"/>
            <w:gridSpan w:val="3"/>
            <w:shd w:val="clear" w:color="auto" w:fill="auto"/>
          </w:tcPr>
          <w:p w14:paraId="6D115226" w14:textId="77777777" w:rsidR="005266F4" w:rsidRPr="00C86F52" w:rsidRDefault="005266F4" w:rsidP="00FE2861">
            <w:pPr>
              <w:pStyle w:val="Qsanswer"/>
              <w:tabs>
                <w:tab w:val="left" w:pos="283"/>
                <w:tab w:val="left" w:pos="709"/>
              </w:tabs>
              <w:spacing w:after="0" w:line="240" w:lineRule="auto"/>
              <w:ind w:left="0" w:right="0" w:hanging="284"/>
              <w:rPr>
                <w:rFonts w:ascii="Verdana" w:hAnsi="Verdana"/>
                <w:color w:val="auto"/>
                <w:szCs w:val="18"/>
              </w:rPr>
            </w:pPr>
          </w:p>
        </w:tc>
      </w:tr>
      <w:tr w:rsidR="001D2168" w:rsidRPr="00C86F52" w14:paraId="1DA84D2E" w14:textId="77777777" w:rsidTr="00FE2861">
        <w:trPr>
          <w:cantSplit/>
          <w:trHeight w:val="566"/>
        </w:trPr>
        <w:tc>
          <w:tcPr>
            <w:tcW w:w="3119" w:type="dxa"/>
            <w:shd w:val="clear" w:color="auto" w:fill="auto"/>
          </w:tcPr>
          <w:p w14:paraId="4CBB6046" w14:textId="77777777" w:rsidR="005266F4" w:rsidRPr="00C86F52" w:rsidRDefault="005266F4" w:rsidP="00FE2861">
            <w:pPr>
              <w:spacing w:before="60" w:after="60"/>
              <w:rPr>
                <w:rFonts w:ascii="Verdana" w:hAnsi="Verdana"/>
                <w:sz w:val="18"/>
                <w:szCs w:val="18"/>
              </w:rPr>
            </w:pPr>
            <w:r w:rsidRPr="00C86F52">
              <w:rPr>
                <w:rFonts w:ascii="Verdana" w:hAnsi="Verdana"/>
                <w:sz w:val="18"/>
                <w:szCs w:val="18"/>
              </w:rPr>
              <w:t xml:space="preserve">Qualification </w:t>
            </w:r>
          </w:p>
        </w:tc>
        <w:tc>
          <w:tcPr>
            <w:tcW w:w="3972" w:type="dxa"/>
            <w:gridSpan w:val="3"/>
            <w:tcBorders>
              <w:top w:val="single" w:sz="4" w:space="0" w:color="auto"/>
              <w:left w:val="single" w:sz="4" w:space="0" w:color="auto"/>
              <w:bottom w:val="single" w:sz="4" w:space="0" w:color="auto"/>
              <w:right w:val="single" w:sz="4" w:space="0" w:color="auto"/>
            </w:tcBorders>
            <w:shd w:val="clear" w:color="auto" w:fill="auto"/>
          </w:tcPr>
          <w:p w14:paraId="4B6931CC" w14:textId="77777777" w:rsidR="005266F4" w:rsidRPr="00C86F52" w:rsidRDefault="005266F4" w:rsidP="00FE2861">
            <w:pPr>
              <w:pStyle w:val="Qsanswer"/>
              <w:spacing w:before="60" w:after="60"/>
              <w:ind w:left="312" w:right="0" w:hanging="284"/>
              <w:rPr>
                <w:rFonts w:ascii="Verdana" w:hAnsi="Verdana"/>
                <w:color w:val="auto"/>
                <w:szCs w:val="18"/>
              </w:rPr>
            </w:pPr>
            <w:r w:rsidRPr="00C86F52">
              <w:rPr>
                <w:rFonts w:ascii="Verdana" w:hAnsi="Verdana"/>
                <w:color w:val="auto"/>
                <w:szCs w:val="18"/>
              </w:rPr>
              <w:fldChar w:fldCharType="begin">
                <w:ffData>
                  <w:name w:val="Text6"/>
                  <w:enabled/>
                  <w:calcOnExit w:val="0"/>
                  <w:textInput/>
                </w:ffData>
              </w:fldChar>
            </w:r>
            <w:r w:rsidRPr="00C86F52">
              <w:rPr>
                <w:rFonts w:ascii="Verdana" w:hAnsi="Verdana"/>
                <w:color w:val="auto"/>
                <w:szCs w:val="18"/>
              </w:rPr>
              <w:instrText xml:space="preserve"> FORMTEXT </w:instrText>
            </w:r>
            <w:r w:rsidRPr="00C86F52">
              <w:rPr>
                <w:rFonts w:ascii="Verdana" w:hAnsi="Verdana"/>
                <w:color w:val="auto"/>
                <w:szCs w:val="18"/>
              </w:rPr>
            </w:r>
            <w:r w:rsidRPr="00C86F52">
              <w:rPr>
                <w:rFonts w:ascii="Verdana" w:hAnsi="Verdana"/>
                <w:color w:val="auto"/>
                <w:szCs w:val="18"/>
              </w:rPr>
              <w:fldChar w:fldCharType="separate"/>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color w:val="auto"/>
                <w:szCs w:val="18"/>
              </w:rPr>
              <w:fldChar w:fldCharType="end"/>
            </w:r>
          </w:p>
        </w:tc>
      </w:tr>
      <w:tr w:rsidR="001D2168" w:rsidRPr="00C86F52" w14:paraId="25B9C718" w14:textId="77777777" w:rsidTr="00FE2861">
        <w:trPr>
          <w:cantSplit/>
          <w:trHeight w:val="546"/>
        </w:trPr>
        <w:tc>
          <w:tcPr>
            <w:tcW w:w="3119" w:type="dxa"/>
            <w:shd w:val="clear" w:color="auto" w:fill="auto"/>
          </w:tcPr>
          <w:p w14:paraId="5CA5B108" w14:textId="77777777" w:rsidR="005266F4" w:rsidRPr="00C86F52" w:rsidRDefault="005266F4" w:rsidP="00FE2861">
            <w:pPr>
              <w:spacing w:before="60" w:after="60"/>
              <w:rPr>
                <w:rFonts w:ascii="Verdana" w:hAnsi="Verdana"/>
                <w:sz w:val="18"/>
                <w:szCs w:val="18"/>
              </w:rPr>
            </w:pPr>
            <w:r w:rsidRPr="00C86F52">
              <w:rPr>
                <w:rFonts w:ascii="Verdana" w:hAnsi="Verdana"/>
                <w:sz w:val="18"/>
                <w:szCs w:val="18"/>
              </w:rPr>
              <w:t xml:space="preserve">Issuing organisation / Training provider </w:t>
            </w:r>
          </w:p>
        </w:tc>
        <w:tc>
          <w:tcPr>
            <w:tcW w:w="3972" w:type="dxa"/>
            <w:gridSpan w:val="3"/>
            <w:tcBorders>
              <w:top w:val="single" w:sz="4" w:space="0" w:color="auto"/>
              <w:left w:val="single" w:sz="4" w:space="0" w:color="auto"/>
              <w:bottom w:val="single" w:sz="4" w:space="0" w:color="auto"/>
              <w:right w:val="single" w:sz="4" w:space="0" w:color="auto"/>
            </w:tcBorders>
            <w:shd w:val="clear" w:color="auto" w:fill="auto"/>
          </w:tcPr>
          <w:p w14:paraId="5B855925" w14:textId="77777777" w:rsidR="005266F4" w:rsidRPr="00C86F52" w:rsidRDefault="005266F4" w:rsidP="00FE2861">
            <w:pPr>
              <w:pStyle w:val="Qsanswer"/>
              <w:spacing w:before="60" w:after="60"/>
              <w:ind w:left="312" w:right="0" w:hanging="284"/>
              <w:rPr>
                <w:rFonts w:ascii="Verdana" w:hAnsi="Verdana"/>
                <w:color w:val="auto"/>
                <w:szCs w:val="18"/>
              </w:rPr>
            </w:pPr>
            <w:r w:rsidRPr="00C86F52">
              <w:rPr>
                <w:rFonts w:ascii="Verdana" w:hAnsi="Verdana"/>
                <w:color w:val="auto"/>
                <w:szCs w:val="18"/>
              </w:rPr>
              <w:fldChar w:fldCharType="begin">
                <w:ffData>
                  <w:name w:val="Text6"/>
                  <w:enabled/>
                  <w:calcOnExit w:val="0"/>
                  <w:textInput/>
                </w:ffData>
              </w:fldChar>
            </w:r>
            <w:r w:rsidRPr="00C86F52">
              <w:rPr>
                <w:rFonts w:ascii="Verdana" w:hAnsi="Verdana"/>
                <w:color w:val="auto"/>
                <w:szCs w:val="18"/>
              </w:rPr>
              <w:instrText xml:space="preserve"> FORMTEXT </w:instrText>
            </w:r>
            <w:r w:rsidRPr="00C86F52">
              <w:rPr>
                <w:rFonts w:ascii="Verdana" w:hAnsi="Verdana"/>
                <w:color w:val="auto"/>
                <w:szCs w:val="18"/>
              </w:rPr>
            </w:r>
            <w:r w:rsidRPr="00C86F52">
              <w:rPr>
                <w:rFonts w:ascii="Verdana" w:hAnsi="Verdana"/>
                <w:color w:val="auto"/>
                <w:szCs w:val="18"/>
              </w:rPr>
              <w:fldChar w:fldCharType="separate"/>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noProof/>
                <w:color w:val="auto"/>
                <w:szCs w:val="18"/>
              </w:rPr>
              <w:t> </w:t>
            </w:r>
            <w:r w:rsidRPr="00C86F52">
              <w:rPr>
                <w:rFonts w:ascii="Verdana" w:hAnsi="Verdana"/>
                <w:color w:val="auto"/>
                <w:szCs w:val="18"/>
              </w:rPr>
              <w:fldChar w:fldCharType="end"/>
            </w:r>
          </w:p>
        </w:tc>
      </w:tr>
      <w:tr w:rsidR="005266F4" w:rsidRPr="00C86F52" w14:paraId="49A7B1AE" w14:textId="77777777" w:rsidTr="00FE2861">
        <w:trPr>
          <w:cantSplit/>
        </w:trPr>
        <w:tc>
          <w:tcPr>
            <w:tcW w:w="3119" w:type="dxa"/>
            <w:shd w:val="clear" w:color="auto" w:fill="auto"/>
            <w:vAlign w:val="center"/>
          </w:tcPr>
          <w:p w14:paraId="6317B7B6" w14:textId="77777777" w:rsidR="005266F4" w:rsidRPr="00C86F52" w:rsidRDefault="005266F4" w:rsidP="00FE2861">
            <w:pPr>
              <w:spacing w:line="40" w:lineRule="exact"/>
              <w:rPr>
                <w:rFonts w:ascii="Verdana" w:hAnsi="Verdana"/>
                <w:sz w:val="18"/>
                <w:szCs w:val="18"/>
              </w:rPr>
            </w:pPr>
          </w:p>
        </w:tc>
        <w:tc>
          <w:tcPr>
            <w:tcW w:w="3972" w:type="dxa"/>
            <w:gridSpan w:val="3"/>
            <w:shd w:val="clear" w:color="auto" w:fill="auto"/>
            <w:vAlign w:val="center"/>
          </w:tcPr>
          <w:p w14:paraId="1FEFB2B6" w14:textId="77777777" w:rsidR="005266F4" w:rsidRPr="00C86F52" w:rsidRDefault="005266F4" w:rsidP="00FE2861">
            <w:pPr>
              <w:spacing w:line="40" w:lineRule="exact"/>
              <w:rPr>
                <w:rFonts w:ascii="Verdana" w:hAnsi="Verdana"/>
                <w:sz w:val="18"/>
                <w:szCs w:val="18"/>
              </w:rPr>
            </w:pPr>
          </w:p>
        </w:tc>
      </w:tr>
    </w:tbl>
    <w:p w14:paraId="12212F2A" w14:textId="12C08460" w:rsidR="005266F4" w:rsidRDefault="005266F4" w:rsidP="00EC312D">
      <w:pPr>
        <w:pStyle w:val="Question"/>
        <w:keepNext/>
        <w:spacing w:after="0"/>
        <w:ind w:right="1015" w:firstLine="0"/>
        <w:rPr>
          <w:rFonts w:ascii="Verdana" w:hAnsi="Verdana"/>
        </w:rPr>
      </w:pPr>
    </w:p>
    <w:p w14:paraId="334EC272" w14:textId="1E1B2B23" w:rsidR="00F634FE" w:rsidRPr="00EB352E" w:rsidRDefault="00F634FE" w:rsidP="00F634FE">
      <w:pPr>
        <w:pStyle w:val="Question"/>
        <w:rPr>
          <w:rFonts w:ascii="Verdana" w:hAnsi="Verdana"/>
        </w:rPr>
      </w:pPr>
    </w:p>
    <w:p w14:paraId="30316012" w14:textId="3041F04F" w:rsidR="00F87195" w:rsidRDefault="00F87195">
      <w:pPr>
        <w:spacing w:before="240"/>
      </w:pPr>
    </w:p>
    <w:p w14:paraId="6CACC603" w14:textId="77777777" w:rsidR="00F87195" w:rsidRDefault="00F87195">
      <w:pPr>
        <w:spacing w:before="0" w:line="240" w:lineRule="auto"/>
      </w:pPr>
      <w:r>
        <w:br w:type="page"/>
      </w: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F87195" w:rsidRPr="00EB352E" w14:paraId="7F308683" w14:textId="77777777" w:rsidTr="00FE2861">
        <w:trPr>
          <w:trHeight w:hRule="exact" w:val="559"/>
        </w:trPr>
        <w:tc>
          <w:tcPr>
            <w:tcW w:w="2268" w:type="dxa"/>
            <w:shd w:val="clear" w:color="auto" w:fill="701B45"/>
            <w:vAlign w:val="center"/>
          </w:tcPr>
          <w:p w14:paraId="3B354D96" w14:textId="18A47777" w:rsidR="00F87195" w:rsidRPr="00EB352E" w:rsidRDefault="00F87195" w:rsidP="00C26ADE">
            <w:pPr>
              <w:pStyle w:val="Sectionheading"/>
              <w:tabs>
                <w:tab w:val="right" w:pos="-142"/>
              </w:tabs>
              <w:spacing w:before="120"/>
              <w:ind w:right="142"/>
              <w:jc w:val="right"/>
              <w:rPr>
                <w:rFonts w:ascii="Verdana" w:hAnsi="Verdana"/>
                <w:sz w:val="32"/>
              </w:rPr>
            </w:pPr>
            <w:r w:rsidRPr="00DA2D00">
              <w:rPr>
                <w:rFonts w:ascii="Verdana" w:hAnsi="Verdana"/>
                <w:b w:val="0"/>
              </w:rPr>
              <w:lastRenderedPageBreak/>
              <w:tab/>
            </w:r>
            <w:r>
              <w:rPr>
                <w:rFonts w:ascii="Verdana" w:hAnsi="Verdana"/>
                <w:sz w:val="32"/>
              </w:rPr>
              <w:t>4</w:t>
            </w:r>
          </w:p>
        </w:tc>
        <w:tc>
          <w:tcPr>
            <w:tcW w:w="7825" w:type="dxa"/>
            <w:shd w:val="clear" w:color="auto" w:fill="701B45"/>
            <w:vAlign w:val="center"/>
          </w:tcPr>
          <w:p w14:paraId="06EE4DEF" w14:textId="77777777" w:rsidR="00F87195" w:rsidRPr="00EB352E" w:rsidRDefault="00F87195" w:rsidP="00C26ADE">
            <w:pPr>
              <w:pStyle w:val="Sectionheading"/>
              <w:spacing w:before="60"/>
              <w:rPr>
                <w:rFonts w:ascii="Verdana" w:hAnsi="Verdana"/>
              </w:rPr>
            </w:pPr>
            <w:r>
              <w:rPr>
                <w:rFonts w:ascii="Verdana" w:hAnsi="Verdana"/>
              </w:rPr>
              <w:t>Directorships and controlling interests</w:t>
            </w:r>
          </w:p>
        </w:tc>
      </w:tr>
    </w:tbl>
    <w:p w14:paraId="03A554BE" w14:textId="7311FBD7" w:rsidR="00F87195" w:rsidRPr="00EB352E" w:rsidRDefault="00F87195" w:rsidP="00C26ADE">
      <w:pPr>
        <w:pStyle w:val="Question"/>
        <w:tabs>
          <w:tab w:val="left" w:pos="6804"/>
          <w:tab w:val="left" w:pos="7088"/>
        </w:tabs>
        <w:ind w:right="164"/>
        <w:jc w:val="both"/>
        <w:rPr>
          <w:rFonts w:ascii="Verdana" w:hAnsi="Verdana"/>
          <w:b/>
        </w:rPr>
      </w:pPr>
      <w:r>
        <w:rPr>
          <w:rFonts w:ascii="Verdana" w:hAnsi="Verdana"/>
          <w:b/>
        </w:rPr>
        <w:tab/>
      </w:r>
      <w:r w:rsidR="00EC312D">
        <w:rPr>
          <w:rFonts w:ascii="Verdana" w:hAnsi="Verdana"/>
          <w:b/>
        </w:rPr>
        <w:t>4</w:t>
      </w:r>
      <w:r w:rsidRPr="00D6079D">
        <w:rPr>
          <w:rFonts w:ascii="Verdana" w:hAnsi="Verdana"/>
          <w:b/>
        </w:rPr>
        <w:t>.1</w:t>
      </w:r>
      <w:r>
        <w:rPr>
          <w:rFonts w:ascii="Verdana" w:hAnsi="Verdana"/>
          <w:b/>
        </w:rPr>
        <w:tab/>
      </w:r>
      <w:r w:rsidRPr="00D6079D">
        <w:rPr>
          <w:rFonts w:ascii="Verdana" w:hAnsi="Verdana"/>
          <w:b/>
        </w:rPr>
        <w:t>Do</w:t>
      </w:r>
      <w:r>
        <w:rPr>
          <w:rFonts w:ascii="Verdana" w:hAnsi="Verdana"/>
          <w:b/>
        </w:rPr>
        <w:t>es the individual controller</w:t>
      </w:r>
      <w:r w:rsidRPr="00D6079D">
        <w:rPr>
          <w:rFonts w:ascii="Verdana" w:hAnsi="Verdana"/>
          <w:b/>
        </w:rPr>
        <w:t xml:space="preserve"> hold any directorships within or outside the UK?</w:t>
      </w:r>
    </w:p>
    <w:p w14:paraId="78B0A7F4" w14:textId="0D575250" w:rsidR="00F87195" w:rsidRPr="00EB352E" w:rsidRDefault="00F87195" w:rsidP="00F87195">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r w:rsidRPr="00EF3638">
        <w:rPr>
          <w:rFonts w:ascii="Verdana" w:hAnsi="Verdana"/>
        </w:rPr>
        <w:sym w:font="Webdings" w:char="F034"/>
      </w:r>
      <w:r>
        <w:rPr>
          <w:rFonts w:ascii="Verdana" w:hAnsi="Verdana"/>
        </w:rPr>
        <w:t>C</w:t>
      </w:r>
      <w:r w:rsidRPr="00EB352E">
        <w:rPr>
          <w:rFonts w:ascii="Verdana" w:hAnsi="Verdana"/>
        </w:rPr>
        <w:t>ontinue to</w:t>
      </w:r>
      <w:r>
        <w:rPr>
          <w:rFonts w:ascii="Verdana" w:hAnsi="Verdana"/>
        </w:rPr>
        <w:t xml:space="preserve"> Question</w:t>
      </w:r>
      <w:r w:rsidRPr="00EB352E">
        <w:rPr>
          <w:rFonts w:ascii="Verdana" w:hAnsi="Verdana"/>
        </w:rPr>
        <w:t xml:space="preserve"> </w:t>
      </w:r>
      <w:r w:rsidR="003B6984">
        <w:rPr>
          <w:rFonts w:ascii="Verdana" w:hAnsi="Verdana"/>
        </w:rPr>
        <w:t>4</w:t>
      </w:r>
      <w:r w:rsidRPr="00EB352E">
        <w:rPr>
          <w:rFonts w:ascii="Verdana" w:hAnsi="Verdana"/>
        </w:rPr>
        <w:t>.2</w:t>
      </w:r>
    </w:p>
    <w:p w14:paraId="2C283EEB" w14:textId="77777777" w:rsidR="00F87195" w:rsidRPr="00EB352E" w:rsidRDefault="00F87195" w:rsidP="00F87195">
      <w:pPr>
        <w:pStyle w:val="Question"/>
        <w:tabs>
          <w:tab w:val="clear" w:pos="-142"/>
        </w:tabs>
        <w:spacing w:before="20"/>
        <w:ind w:firstLine="0"/>
        <w:rPr>
          <w:rFonts w:ascii="Verdana" w:hAnsi="Verdana"/>
        </w:rPr>
      </w:pPr>
      <w:r w:rsidRPr="00D6079D">
        <w:rPr>
          <w:rFonts w:ascii="Verdana" w:hAnsi="Verdana"/>
        </w:rPr>
        <w:fldChar w:fldCharType="begin">
          <w:ffData>
            <w:name w:val="Check116"/>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Verdana" w:hAnsi="Verdana"/>
        </w:rPr>
        <w:sym w:font="Webdings" w:char="F034"/>
      </w:r>
      <w:r>
        <w:rPr>
          <w:rFonts w:ascii="Verdana" w:hAnsi="Verdana"/>
        </w:rPr>
        <w:t xml:space="preserve">Give </w:t>
      </w:r>
      <w:r w:rsidRPr="00EB352E">
        <w:rPr>
          <w:rFonts w:ascii="Verdana" w:hAnsi="Verdana"/>
        </w:rPr>
        <w:t>details below</w:t>
      </w:r>
    </w:p>
    <w:p w14:paraId="1F0279D7" w14:textId="77777777" w:rsidR="00F87195" w:rsidRPr="00385C38" w:rsidRDefault="00F87195" w:rsidP="00F87195">
      <w:pPr>
        <w:pStyle w:val="Answer"/>
        <w:tabs>
          <w:tab w:val="left" w:pos="624"/>
          <w:tab w:val="left" w:pos="851"/>
        </w:tabs>
        <w:spacing w:after="20"/>
        <w:rPr>
          <w:rFonts w:ascii="Verdana" w:hAnsi="Verdana"/>
        </w:rPr>
      </w:pPr>
    </w:p>
    <w:tbl>
      <w:tblPr>
        <w:tblpPr w:leftFromText="180" w:rightFromText="180" w:vertAnchor="text" w:tblpXSpec="right" w:tblpY="1"/>
        <w:tblOverlap w:val="never"/>
        <w:tblW w:w="7796" w:type="dxa"/>
        <w:tblLayout w:type="fixed"/>
        <w:tblCellMar>
          <w:left w:w="0" w:type="dxa"/>
          <w:right w:w="0" w:type="dxa"/>
        </w:tblCellMar>
        <w:tblLook w:val="04A0" w:firstRow="1" w:lastRow="0" w:firstColumn="1" w:lastColumn="0" w:noHBand="0" w:noVBand="1"/>
      </w:tblPr>
      <w:tblGrid>
        <w:gridCol w:w="3402"/>
        <w:gridCol w:w="142"/>
        <w:gridCol w:w="4227"/>
        <w:gridCol w:w="25"/>
      </w:tblGrid>
      <w:tr w:rsidR="00385C38" w:rsidRPr="00385C38" w14:paraId="19EB26AD" w14:textId="77777777" w:rsidTr="00FE2861">
        <w:trPr>
          <w:cantSplit/>
        </w:trPr>
        <w:tc>
          <w:tcPr>
            <w:tcW w:w="3402" w:type="dxa"/>
            <w:shd w:val="pct25" w:color="auto" w:fill="FFFFFF"/>
            <w:hideMark/>
          </w:tcPr>
          <w:p w14:paraId="3D08F6FC" w14:textId="77777777" w:rsidR="00F87195" w:rsidRPr="00385C38" w:rsidRDefault="00F87195" w:rsidP="00FE2861">
            <w:pPr>
              <w:pStyle w:val="Qsprompt"/>
              <w:spacing w:before="60" w:after="40"/>
              <w:rPr>
                <w:rFonts w:ascii="Verdana" w:hAnsi="Verdana"/>
              </w:rPr>
            </w:pPr>
            <w:r w:rsidRPr="00385C38">
              <w:rPr>
                <w:rFonts w:ascii="Verdana" w:hAnsi="Verdana"/>
              </w:rPr>
              <w:t>Name of undertaking</w:t>
            </w:r>
          </w:p>
        </w:tc>
        <w:tc>
          <w:tcPr>
            <w:tcW w:w="142" w:type="dxa"/>
            <w:shd w:val="pct25" w:color="auto" w:fill="FFFFFF"/>
          </w:tcPr>
          <w:p w14:paraId="1BF7FF23" w14:textId="77777777" w:rsidR="00F87195" w:rsidRPr="00385C38" w:rsidRDefault="00F87195" w:rsidP="00FE2861">
            <w:pPr>
              <w:pStyle w:val="Qsprompt"/>
              <w:spacing w:before="60" w:after="40"/>
              <w:rPr>
                <w:rFonts w:ascii="Verdana" w:hAnsi="Verdana"/>
              </w:rPr>
            </w:pPr>
          </w:p>
        </w:tc>
        <w:tc>
          <w:tcPr>
            <w:tcW w:w="4227" w:type="dxa"/>
            <w:shd w:val="pct25" w:color="auto" w:fill="FFFFFF"/>
            <w:hideMark/>
          </w:tcPr>
          <w:p w14:paraId="1403902C" w14:textId="77777777" w:rsidR="00F87195" w:rsidRPr="00385C38" w:rsidRDefault="00F87195" w:rsidP="00FE2861">
            <w:pPr>
              <w:pStyle w:val="Qsprompt"/>
              <w:spacing w:before="60" w:after="40"/>
              <w:rPr>
                <w:rFonts w:ascii="Verdana" w:hAnsi="Verdana"/>
              </w:rPr>
            </w:pPr>
            <w:r w:rsidRPr="00385C38">
              <w:rPr>
                <w:rFonts w:ascii="Verdana" w:hAnsi="Verdana"/>
              </w:rPr>
              <w:t>Status (eg active or dissolved)</w:t>
            </w:r>
          </w:p>
        </w:tc>
        <w:tc>
          <w:tcPr>
            <w:tcW w:w="25" w:type="dxa"/>
            <w:shd w:val="pct25" w:color="auto" w:fill="FFFFFF"/>
          </w:tcPr>
          <w:p w14:paraId="67BEB323" w14:textId="77777777" w:rsidR="00F87195" w:rsidRPr="00385C38" w:rsidRDefault="00F87195" w:rsidP="00FE2861">
            <w:pPr>
              <w:pStyle w:val="Qsprompt"/>
              <w:spacing w:before="60" w:after="40"/>
              <w:rPr>
                <w:rFonts w:ascii="Verdana" w:hAnsi="Verdana"/>
              </w:rPr>
            </w:pPr>
          </w:p>
        </w:tc>
      </w:tr>
      <w:tr w:rsidR="00385C38" w:rsidRPr="00385C38" w14:paraId="65AB5EA7" w14:textId="77777777" w:rsidTr="00FE2861">
        <w:trPr>
          <w:cantSplit/>
        </w:trPr>
        <w:tc>
          <w:tcPr>
            <w:tcW w:w="3402" w:type="dxa"/>
          </w:tcPr>
          <w:p w14:paraId="6D376FF8" w14:textId="77777777" w:rsidR="00F87195" w:rsidRPr="00385C38" w:rsidRDefault="00F87195" w:rsidP="00FE2861">
            <w:pPr>
              <w:pStyle w:val="Qsprompt"/>
              <w:spacing w:line="240" w:lineRule="auto"/>
              <w:ind w:left="0"/>
              <w:rPr>
                <w:rFonts w:ascii="Verdana" w:hAnsi="Verdana"/>
                <w:sz w:val="4"/>
              </w:rPr>
            </w:pPr>
          </w:p>
        </w:tc>
        <w:tc>
          <w:tcPr>
            <w:tcW w:w="142" w:type="dxa"/>
          </w:tcPr>
          <w:p w14:paraId="02CF74FC" w14:textId="77777777" w:rsidR="00F87195" w:rsidRPr="00385C38" w:rsidRDefault="00F87195" w:rsidP="00FE2861">
            <w:pPr>
              <w:pStyle w:val="Qsprompt"/>
              <w:spacing w:line="240" w:lineRule="auto"/>
              <w:ind w:left="0"/>
              <w:rPr>
                <w:rFonts w:ascii="Verdana" w:hAnsi="Verdana"/>
                <w:sz w:val="4"/>
              </w:rPr>
            </w:pPr>
          </w:p>
        </w:tc>
        <w:tc>
          <w:tcPr>
            <w:tcW w:w="4227" w:type="dxa"/>
          </w:tcPr>
          <w:p w14:paraId="6BC78CA2" w14:textId="77777777" w:rsidR="00F87195" w:rsidRPr="00385C38" w:rsidRDefault="00F87195" w:rsidP="00FE2861">
            <w:pPr>
              <w:pStyle w:val="Qsprompt"/>
              <w:spacing w:line="240" w:lineRule="auto"/>
              <w:ind w:left="0"/>
              <w:rPr>
                <w:rFonts w:ascii="Verdana" w:hAnsi="Verdana"/>
                <w:sz w:val="4"/>
              </w:rPr>
            </w:pPr>
          </w:p>
        </w:tc>
        <w:tc>
          <w:tcPr>
            <w:tcW w:w="25" w:type="dxa"/>
          </w:tcPr>
          <w:p w14:paraId="616B1FAF" w14:textId="77777777" w:rsidR="00F87195" w:rsidRPr="00385C38" w:rsidRDefault="00F87195" w:rsidP="00FE2861">
            <w:pPr>
              <w:pStyle w:val="Qsprompt"/>
              <w:spacing w:line="240" w:lineRule="auto"/>
              <w:ind w:left="0"/>
              <w:rPr>
                <w:rFonts w:ascii="Verdana" w:hAnsi="Verdana"/>
                <w:sz w:val="4"/>
              </w:rPr>
            </w:pPr>
          </w:p>
        </w:tc>
      </w:tr>
      <w:tr w:rsidR="00385C38" w:rsidRPr="00385C38" w14:paraId="00B3F6BE" w14:textId="77777777" w:rsidTr="00FE2861">
        <w:trPr>
          <w:cantSplit/>
          <w:trHeight w:val="397"/>
        </w:trPr>
        <w:tc>
          <w:tcPr>
            <w:tcW w:w="3402" w:type="dxa"/>
            <w:tcBorders>
              <w:top w:val="single" w:sz="4" w:space="0" w:color="auto"/>
              <w:left w:val="single" w:sz="4" w:space="0" w:color="auto"/>
              <w:bottom w:val="single" w:sz="4" w:space="0" w:color="auto"/>
              <w:right w:val="single" w:sz="4" w:space="0" w:color="auto"/>
            </w:tcBorders>
            <w:hideMark/>
          </w:tcPr>
          <w:p w14:paraId="7A5B23F3" w14:textId="77777777" w:rsidR="00F87195" w:rsidRPr="00385C38" w:rsidRDefault="00F87195" w:rsidP="00FE2861">
            <w:pPr>
              <w:pStyle w:val="Qsanswer"/>
              <w:spacing w:before="40" w:after="0"/>
              <w:ind w:right="57"/>
              <w:rPr>
                <w:rFonts w:ascii="Verdana" w:hAnsi="Verdana"/>
                <w:color w:val="auto"/>
              </w:rPr>
            </w:pPr>
            <w:r w:rsidRPr="00385C38">
              <w:rPr>
                <w:rFonts w:ascii="Verdana" w:hAnsi="Verdana"/>
                <w:color w:val="auto"/>
              </w:rPr>
              <w:fldChar w:fldCharType="begin">
                <w:ffData>
                  <w:name w:val="Text102"/>
                  <w:enabled/>
                  <w:calcOnExit w:val="0"/>
                  <w:textInput/>
                </w:ffData>
              </w:fldChar>
            </w:r>
            <w:r w:rsidRPr="00385C38">
              <w:rPr>
                <w:rFonts w:ascii="Verdana" w:hAnsi="Verdana"/>
                <w:color w:val="auto"/>
              </w:rPr>
              <w:instrText xml:space="preserve"> FORMTEXT </w:instrText>
            </w:r>
            <w:r w:rsidRPr="00385C38">
              <w:rPr>
                <w:rFonts w:ascii="Verdana" w:hAnsi="Verdana"/>
                <w:color w:val="auto"/>
              </w:rPr>
            </w:r>
            <w:r w:rsidRPr="00385C38">
              <w:rPr>
                <w:rFonts w:ascii="Verdana" w:hAnsi="Verdana"/>
                <w:color w:val="auto"/>
              </w:rPr>
              <w:fldChar w:fldCharType="separate"/>
            </w:r>
            <w:r w:rsidRPr="00385C38">
              <w:rPr>
                <w:rFonts w:ascii="Verdana" w:hAnsi="Verdana"/>
                <w:noProof/>
                <w:color w:val="auto"/>
              </w:rPr>
              <w:t> </w:t>
            </w:r>
            <w:r w:rsidRPr="00385C38">
              <w:rPr>
                <w:rFonts w:ascii="Verdana" w:hAnsi="Verdana"/>
                <w:noProof/>
                <w:color w:val="auto"/>
              </w:rPr>
              <w:t> </w:t>
            </w:r>
            <w:r w:rsidRPr="00385C38">
              <w:rPr>
                <w:rFonts w:ascii="Verdana" w:hAnsi="Verdana"/>
                <w:noProof/>
                <w:color w:val="auto"/>
              </w:rPr>
              <w:t> </w:t>
            </w:r>
            <w:r w:rsidRPr="00385C38">
              <w:rPr>
                <w:rFonts w:ascii="Verdana" w:hAnsi="Verdana"/>
                <w:noProof/>
                <w:color w:val="auto"/>
              </w:rPr>
              <w:t> </w:t>
            </w:r>
            <w:r w:rsidRPr="00385C38">
              <w:rPr>
                <w:rFonts w:ascii="Verdana" w:hAnsi="Verdana"/>
                <w:noProof/>
                <w:color w:val="auto"/>
              </w:rPr>
              <w:t> </w:t>
            </w:r>
            <w:r w:rsidRPr="00385C38">
              <w:rPr>
                <w:rFonts w:ascii="Verdana" w:hAnsi="Verdana"/>
                <w:color w:val="auto"/>
              </w:rPr>
              <w:fldChar w:fldCharType="end"/>
            </w:r>
          </w:p>
        </w:tc>
        <w:tc>
          <w:tcPr>
            <w:tcW w:w="142" w:type="dxa"/>
          </w:tcPr>
          <w:p w14:paraId="157F2814" w14:textId="77777777" w:rsidR="00F87195" w:rsidRPr="00385C38" w:rsidRDefault="00F87195" w:rsidP="00FE2861">
            <w:pPr>
              <w:pStyle w:val="Qsanswer"/>
              <w:spacing w:before="60"/>
              <w:ind w:left="312" w:right="0" w:hanging="284"/>
              <w:rPr>
                <w:rFonts w:ascii="Verdana" w:hAnsi="Verdana"/>
                <w:color w:val="auto"/>
              </w:rPr>
            </w:pPr>
          </w:p>
        </w:tc>
        <w:tc>
          <w:tcPr>
            <w:tcW w:w="4227" w:type="dxa"/>
            <w:tcBorders>
              <w:top w:val="single" w:sz="4" w:space="0" w:color="auto"/>
              <w:left w:val="single" w:sz="4" w:space="0" w:color="auto"/>
              <w:bottom w:val="single" w:sz="4" w:space="0" w:color="auto"/>
              <w:right w:val="single" w:sz="4" w:space="0" w:color="auto"/>
            </w:tcBorders>
            <w:hideMark/>
          </w:tcPr>
          <w:p w14:paraId="4A31320D" w14:textId="77777777" w:rsidR="00F87195" w:rsidRPr="00385C38" w:rsidRDefault="00F87195" w:rsidP="00FE2861">
            <w:pPr>
              <w:pStyle w:val="Qsanswer"/>
              <w:spacing w:before="40" w:after="0"/>
              <w:ind w:right="0"/>
              <w:rPr>
                <w:rFonts w:ascii="Verdana" w:hAnsi="Verdana"/>
                <w:color w:val="auto"/>
              </w:rPr>
            </w:pPr>
            <w:r w:rsidRPr="00385C38">
              <w:rPr>
                <w:rFonts w:ascii="Verdana" w:hAnsi="Verdana"/>
                <w:color w:val="auto"/>
              </w:rPr>
              <w:fldChar w:fldCharType="begin">
                <w:ffData>
                  <w:name w:val="Text102"/>
                  <w:enabled/>
                  <w:calcOnExit w:val="0"/>
                  <w:textInput/>
                </w:ffData>
              </w:fldChar>
            </w:r>
            <w:r w:rsidRPr="00385C38">
              <w:rPr>
                <w:rFonts w:ascii="Verdana" w:hAnsi="Verdana"/>
                <w:color w:val="auto"/>
              </w:rPr>
              <w:instrText xml:space="preserve"> FORMTEXT </w:instrText>
            </w:r>
            <w:r w:rsidRPr="00385C38">
              <w:rPr>
                <w:rFonts w:ascii="Verdana" w:hAnsi="Verdana"/>
                <w:color w:val="auto"/>
              </w:rPr>
            </w:r>
            <w:r w:rsidRPr="00385C38">
              <w:rPr>
                <w:rFonts w:ascii="Verdana" w:hAnsi="Verdana"/>
                <w:color w:val="auto"/>
              </w:rPr>
              <w:fldChar w:fldCharType="separate"/>
            </w:r>
            <w:r w:rsidRPr="00385C38">
              <w:rPr>
                <w:rFonts w:ascii="Verdana" w:hAnsi="Verdana"/>
                <w:noProof/>
                <w:color w:val="auto"/>
              </w:rPr>
              <w:t> </w:t>
            </w:r>
            <w:r w:rsidRPr="00385C38">
              <w:rPr>
                <w:rFonts w:ascii="Verdana" w:hAnsi="Verdana"/>
                <w:noProof/>
                <w:color w:val="auto"/>
              </w:rPr>
              <w:t> </w:t>
            </w:r>
            <w:r w:rsidRPr="00385C38">
              <w:rPr>
                <w:rFonts w:ascii="Verdana" w:hAnsi="Verdana"/>
                <w:noProof/>
                <w:color w:val="auto"/>
              </w:rPr>
              <w:t> </w:t>
            </w:r>
            <w:r w:rsidRPr="00385C38">
              <w:rPr>
                <w:rFonts w:ascii="Verdana" w:hAnsi="Verdana"/>
                <w:noProof/>
                <w:color w:val="auto"/>
              </w:rPr>
              <w:t> </w:t>
            </w:r>
            <w:r w:rsidRPr="00385C38">
              <w:rPr>
                <w:rFonts w:ascii="Verdana" w:hAnsi="Verdana"/>
                <w:noProof/>
                <w:color w:val="auto"/>
              </w:rPr>
              <w:t> </w:t>
            </w:r>
            <w:r w:rsidRPr="00385C38">
              <w:rPr>
                <w:rFonts w:ascii="Verdana" w:hAnsi="Verdana"/>
                <w:color w:val="auto"/>
              </w:rPr>
              <w:fldChar w:fldCharType="end"/>
            </w:r>
          </w:p>
        </w:tc>
        <w:tc>
          <w:tcPr>
            <w:tcW w:w="25" w:type="dxa"/>
          </w:tcPr>
          <w:p w14:paraId="5C59EBB2" w14:textId="77777777" w:rsidR="00F87195" w:rsidRPr="00385C38" w:rsidRDefault="00F87195" w:rsidP="00FE2861">
            <w:pPr>
              <w:pStyle w:val="Qsanswer"/>
              <w:spacing w:before="60"/>
              <w:ind w:left="312" w:right="0" w:hanging="284"/>
              <w:rPr>
                <w:rFonts w:ascii="Verdana" w:hAnsi="Verdana"/>
                <w:color w:val="auto"/>
              </w:rPr>
            </w:pPr>
          </w:p>
        </w:tc>
      </w:tr>
      <w:tr w:rsidR="00385C38" w:rsidRPr="00385C38" w14:paraId="0A38C422" w14:textId="77777777" w:rsidTr="00FE2861">
        <w:trPr>
          <w:cantSplit/>
        </w:trPr>
        <w:tc>
          <w:tcPr>
            <w:tcW w:w="3402" w:type="dxa"/>
            <w:tcBorders>
              <w:top w:val="nil"/>
              <w:left w:val="nil"/>
              <w:bottom w:val="single" w:sz="12" w:space="0" w:color="C0C0C0"/>
              <w:right w:val="nil"/>
            </w:tcBorders>
          </w:tcPr>
          <w:p w14:paraId="130D79CB" w14:textId="77777777" w:rsidR="00F87195" w:rsidRPr="00385C38" w:rsidRDefault="00F87195" w:rsidP="00FE2861">
            <w:pPr>
              <w:pStyle w:val="Qsanswer"/>
              <w:spacing w:after="0" w:line="240" w:lineRule="auto"/>
              <w:ind w:left="0" w:right="0"/>
              <w:rPr>
                <w:rFonts w:ascii="Verdana" w:hAnsi="Verdana"/>
                <w:color w:val="auto"/>
                <w:sz w:val="4"/>
              </w:rPr>
            </w:pPr>
          </w:p>
        </w:tc>
        <w:tc>
          <w:tcPr>
            <w:tcW w:w="142" w:type="dxa"/>
            <w:tcBorders>
              <w:top w:val="nil"/>
              <w:left w:val="nil"/>
              <w:bottom w:val="single" w:sz="12" w:space="0" w:color="C0C0C0"/>
              <w:right w:val="nil"/>
            </w:tcBorders>
          </w:tcPr>
          <w:p w14:paraId="07061F04" w14:textId="77777777" w:rsidR="00F87195" w:rsidRPr="00385C38" w:rsidRDefault="00F87195" w:rsidP="00FE2861">
            <w:pPr>
              <w:pStyle w:val="Qsanswer"/>
              <w:spacing w:after="0" w:line="240" w:lineRule="auto"/>
              <w:ind w:left="0" w:right="0"/>
              <w:rPr>
                <w:rFonts w:ascii="Verdana" w:hAnsi="Verdana"/>
                <w:color w:val="auto"/>
                <w:sz w:val="4"/>
              </w:rPr>
            </w:pPr>
          </w:p>
        </w:tc>
        <w:tc>
          <w:tcPr>
            <w:tcW w:w="4227" w:type="dxa"/>
            <w:tcBorders>
              <w:top w:val="nil"/>
              <w:left w:val="nil"/>
              <w:bottom w:val="single" w:sz="12" w:space="0" w:color="C0C0C0"/>
              <w:right w:val="nil"/>
            </w:tcBorders>
          </w:tcPr>
          <w:p w14:paraId="10E09943" w14:textId="77777777" w:rsidR="00F87195" w:rsidRPr="00385C38" w:rsidRDefault="00F87195" w:rsidP="00FE2861">
            <w:pPr>
              <w:pStyle w:val="Qsanswer"/>
              <w:spacing w:after="0" w:line="240" w:lineRule="auto"/>
              <w:ind w:left="0" w:right="0"/>
              <w:rPr>
                <w:rFonts w:ascii="Verdana" w:hAnsi="Verdana"/>
                <w:color w:val="auto"/>
                <w:sz w:val="4"/>
              </w:rPr>
            </w:pPr>
          </w:p>
        </w:tc>
        <w:tc>
          <w:tcPr>
            <w:tcW w:w="25" w:type="dxa"/>
            <w:tcBorders>
              <w:top w:val="nil"/>
              <w:left w:val="nil"/>
              <w:bottom w:val="single" w:sz="12" w:space="0" w:color="C0C0C0"/>
              <w:right w:val="nil"/>
            </w:tcBorders>
          </w:tcPr>
          <w:p w14:paraId="13644F09" w14:textId="77777777" w:rsidR="00F87195" w:rsidRPr="00385C38" w:rsidRDefault="00F87195" w:rsidP="00FE2861">
            <w:pPr>
              <w:pStyle w:val="Qsanswer"/>
              <w:spacing w:after="0" w:line="240" w:lineRule="auto"/>
              <w:ind w:left="0" w:right="0"/>
              <w:rPr>
                <w:rFonts w:ascii="Verdana" w:hAnsi="Verdana"/>
                <w:color w:val="auto"/>
                <w:sz w:val="4"/>
              </w:rPr>
            </w:pPr>
          </w:p>
        </w:tc>
      </w:tr>
      <w:tr w:rsidR="00385C38" w:rsidRPr="00385C38" w14:paraId="27C2D1E9" w14:textId="77777777" w:rsidTr="00FE2861">
        <w:trPr>
          <w:cantSplit/>
        </w:trPr>
        <w:tc>
          <w:tcPr>
            <w:tcW w:w="3402" w:type="dxa"/>
          </w:tcPr>
          <w:p w14:paraId="3EC8FC7E" w14:textId="77777777" w:rsidR="00F87195" w:rsidRPr="00385C38" w:rsidRDefault="00F87195" w:rsidP="00FE2861">
            <w:pPr>
              <w:pStyle w:val="Qsanswer"/>
              <w:spacing w:after="0" w:line="240" w:lineRule="auto"/>
              <w:ind w:left="0" w:right="0"/>
              <w:rPr>
                <w:rFonts w:ascii="Verdana" w:hAnsi="Verdana"/>
                <w:color w:val="auto"/>
                <w:sz w:val="4"/>
              </w:rPr>
            </w:pPr>
          </w:p>
        </w:tc>
        <w:tc>
          <w:tcPr>
            <w:tcW w:w="142" w:type="dxa"/>
          </w:tcPr>
          <w:p w14:paraId="3F8B4F71" w14:textId="77777777" w:rsidR="00F87195" w:rsidRPr="00385C38" w:rsidRDefault="00F87195" w:rsidP="00FE2861">
            <w:pPr>
              <w:pStyle w:val="Qsanswer"/>
              <w:spacing w:after="0" w:line="240" w:lineRule="auto"/>
              <w:ind w:left="0" w:right="0"/>
              <w:rPr>
                <w:rFonts w:ascii="Verdana" w:hAnsi="Verdana"/>
                <w:color w:val="auto"/>
                <w:sz w:val="4"/>
              </w:rPr>
            </w:pPr>
          </w:p>
        </w:tc>
        <w:tc>
          <w:tcPr>
            <w:tcW w:w="4227" w:type="dxa"/>
          </w:tcPr>
          <w:p w14:paraId="5E738627" w14:textId="77777777" w:rsidR="00F87195" w:rsidRPr="00385C38" w:rsidRDefault="00F87195" w:rsidP="00FE2861">
            <w:pPr>
              <w:pStyle w:val="Qsanswer"/>
              <w:spacing w:after="0" w:line="240" w:lineRule="auto"/>
              <w:ind w:left="0" w:right="0"/>
              <w:rPr>
                <w:rFonts w:ascii="Verdana" w:hAnsi="Verdana"/>
                <w:color w:val="auto"/>
                <w:sz w:val="4"/>
              </w:rPr>
            </w:pPr>
          </w:p>
        </w:tc>
        <w:tc>
          <w:tcPr>
            <w:tcW w:w="25" w:type="dxa"/>
          </w:tcPr>
          <w:p w14:paraId="10EE79C9" w14:textId="77777777" w:rsidR="00F87195" w:rsidRPr="00385C38" w:rsidRDefault="00F87195" w:rsidP="00FE2861">
            <w:pPr>
              <w:pStyle w:val="Qsanswer"/>
              <w:spacing w:after="0" w:line="240" w:lineRule="auto"/>
              <w:ind w:left="0" w:right="0"/>
              <w:rPr>
                <w:rFonts w:ascii="Verdana" w:hAnsi="Verdana"/>
                <w:color w:val="auto"/>
                <w:sz w:val="4"/>
              </w:rPr>
            </w:pPr>
          </w:p>
        </w:tc>
      </w:tr>
      <w:tr w:rsidR="00385C38" w:rsidRPr="00385C38" w14:paraId="5E083DB9" w14:textId="77777777" w:rsidTr="00FE2861">
        <w:trPr>
          <w:cantSplit/>
          <w:trHeight w:val="397"/>
        </w:trPr>
        <w:tc>
          <w:tcPr>
            <w:tcW w:w="3402" w:type="dxa"/>
            <w:tcBorders>
              <w:top w:val="single" w:sz="4" w:space="0" w:color="auto"/>
              <w:left w:val="single" w:sz="4" w:space="0" w:color="auto"/>
              <w:bottom w:val="single" w:sz="4" w:space="0" w:color="auto"/>
              <w:right w:val="single" w:sz="4" w:space="0" w:color="auto"/>
            </w:tcBorders>
            <w:hideMark/>
          </w:tcPr>
          <w:p w14:paraId="77FBB2D4" w14:textId="77777777" w:rsidR="00F87195" w:rsidRPr="00385C38" w:rsidRDefault="00F87195" w:rsidP="00FE2861">
            <w:pPr>
              <w:pStyle w:val="Qsanswer"/>
              <w:spacing w:before="40" w:after="0"/>
              <w:ind w:right="57"/>
              <w:rPr>
                <w:rFonts w:ascii="Verdana" w:hAnsi="Verdana"/>
                <w:color w:val="auto"/>
              </w:rPr>
            </w:pPr>
            <w:r w:rsidRPr="00385C38">
              <w:rPr>
                <w:rFonts w:ascii="Verdana" w:hAnsi="Verdana"/>
                <w:color w:val="auto"/>
              </w:rPr>
              <w:fldChar w:fldCharType="begin">
                <w:ffData>
                  <w:name w:val="Text102"/>
                  <w:enabled/>
                  <w:calcOnExit w:val="0"/>
                  <w:textInput/>
                </w:ffData>
              </w:fldChar>
            </w:r>
            <w:r w:rsidRPr="00385C38">
              <w:rPr>
                <w:rFonts w:ascii="Verdana" w:hAnsi="Verdana"/>
                <w:color w:val="auto"/>
              </w:rPr>
              <w:instrText xml:space="preserve"> FORMTEXT </w:instrText>
            </w:r>
            <w:r w:rsidRPr="00385C38">
              <w:rPr>
                <w:rFonts w:ascii="Verdana" w:hAnsi="Verdana"/>
                <w:color w:val="auto"/>
              </w:rPr>
            </w:r>
            <w:r w:rsidRPr="00385C38">
              <w:rPr>
                <w:rFonts w:ascii="Verdana" w:hAnsi="Verdana"/>
                <w:color w:val="auto"/>
              </w:rPr>
              <w:fldChar w:fldCharType="separate"/>
            </w:r>
            <w:r w:rsidRPr="00385C38">
              <w:rPr>
                <w:rFonts w:ascii="Verdana" w:hAnsi="Verdana"/>
                <w:noProof/>
                <w:color w:val="auto"/>
              </w:rPr>
              <w:t> </w:t>
            </w:r>
            <w:r w:rsidRPr="00385C38">
              <w:rPr>
                <w:rFonts w:ascii="Verdana" w:hAnsi="Verdana"/>
                <w:noProof/>
                <w:color w:val="auto"/>
              </w:rPr>
              <w:t> </w:t>
            </w:r>
            <w:r w:rsidRPr="00385C38">
              <w:rPr>
                <w:rFonts w:ascii="Verdana" w:hAnsi="Verdana"/>
                <w:noProof/>
                <w:color w:val="auto"/>
              </w:rPr>
              <w:t> </w:t>
            </w:r>
            <w:r w:rsidRPr="00385C38">
              <w:rPr>
                <w:rFonts w:ascii="Verdana" w:hAnsi="Verdana"/>
                <w:noProof/>
                <w:color w:val="auto"/>
              </w:rPr>
              <w:t> </w:t>
            </w:r>
            <w:r w:rsidRPr="00385C38">
              <w:rPr>
                <w:rFonts w:ascii="Verdana" w:hAnsi="Verdana"/>
                <w:noProof/>
                <w:color w:val="auto"/>
              </w:rPr>
              <w:t> </w:t>
            </w:r>
            <w:r w:rsidRPr="00385C38">
              <w:rPr>
                <w:rFonts w:ascii="Verdana" w:hAnsi="Verdana"/>
                <w:color w:val="auto"/>
              </w:rPr>
              <w:fldChar w:fldCharType="end"/>
            </w:r>
          </w:p>
        </w:tc>
        <w:tc>
          <w:tcPr>
            <w:tcW w:w="142" w:type="dxa"/>
          </w:tcPr>
          <w:p w14:paraId="0E087165" w14:textId="77777777" w:rsidR="00F87195" w:rsidRPr="00385C38" w:rsidRDefault="00F87195" w:rsidP="00FE2861">
            <w:pPr>
              <w:pStyle w:val="Qsanswer"/>
              <w:spacing w:before="60"/>
              <w:ind w:left="312" w:right="0" w:hanging="284"/>
              <w:rPr>
                <w:rFonts w:ascii="Verdana" w:hAnsi="Verdana"/>
                <w:color w:val="auto"/>
              </w:rPr>
            </w:pPr>
          </w:p>
        </w:tc>
        <w:tc>
          <w:tcPr>
            <w:tcW w:w="4227" w:type="dxa"/>
            <w:tcBorders>
              <w:top w:val="single" w:sz="4" w:space="0" w:color="auto"/>
              <w:left w:val="single" w:sz="4" w:space="0" w:color="auto"/>
              <w:bottom w:val="single" w:sz="4" w:space="0" w:color="auto"/>
              <w:right w:val="single" w:sz="4" w:space="0" w:color="auto"/>
            </w:tcBorders>
            <w:hideMark/>
          </w:tcPr>
          <w:p w14:paraId="74F2E543" w14:textId="77777777" w:rsidR="00F87195" w:rsidRPr="00385C38" w:rsidRDefault="00F87195" w:rsidP="00FE2861">
            <w:pPr>
              <w:pStyle w:val="Qsanswer"/>
              <w:spacing w:before="40" w:after="0"/>
              <w:ind w:right="0"/>
              <w:rPr>
                <w:rFonts w:ascii="Verdana" w:hAnsi="Verdana"/>
                <w:color w:val="auto"/>
              </w:rPr>
            </w:pPr>
            <w:r w:rsidRPr="00385C38">
              <w:rPr>
                <w:rFonts w:ascii="Verdana" w:hAnsi="Verdana"/>
                <w:color w:val="auto"/>
              </w:rPr>
              <w:fldChar w:fldCharType="begin">
                <w:ffData>
                  <w:name w:val="Text102"/>
                  <w:enabled/>
                  <w:calcOnExit w:val="0"/>
                  <w:textInput/>
                </w:ffData>
              </w:fldChar>
            </w:r>
            <w:r w:rsidRPr="00385C38">
              <w:rPr>
                <w:rFonts w:ascii="Verdana" w:hAnsi="Verdana"/>
                <w:color w:val="auto"/>
              </w:rPr>
              <w:instrText xml:space="preserve"> FORMTEXT </w:instrText>
            </w:r>
            <w:r w:rsidRPr="00385C38">
              <w:rPr>
                <w:rFonts w:ascii="Verdana" w:hAnsi="Verdana"/>
                <w:color w:val="auto"/>
              </w:rPr>
            </w:r>
            <w:r w:rsidRPr="00385C38">
              <w:rPr>
                <w:rFonts w:ascii="Verdana" w:hAnsi="Verdana"/>
                <w:color w:val="auto"/>
              </w:rPr>
              <w:fldChar w:fldCharType="separate"/>
            </w:r>
            <w:r w:rsidRPr="00385C38">
              <w:rPr>
                <w:rFonts w:ascii="Verdana" w:hAnsi="Verdana"/>
                <w:noProof/>
                <w:color w:val="auto"/>
              </w:rPr>
              <w:t> </w:t>
            </w:r>
            <w:r w:rsidRPr="00385C38">
              <w:rPr>
                <w:rFonts w:ascii="Verdana" w:hAnsi="Verdana"/>
                <w:noProof/>
                <w:color w:val="auto"/>
              </w:rPr>
              <w:t> </w:t>
            </w:r>
            <w:r w:rsidRPr="00385C38">
              <w:rPr>
                <w:rFonts w:ascii="Verdana" w:hAnsi="Verdana"/>
                <w:noProof/>
                <w:color w:val="auto"/>
              </w:rPr>
              <w:t> </w:t>
            </w:r>
            <w:r w:rsidRPr="00385C38">
              <w:rPr>
                <w:rFonts w:ascii="Verdana" w:hAnsi="Verdana"/>
                <w:noProof/>
                <w:color w:val="auto"/>
              </w:rPr>
              <w:t> </w:t>
            </w:r>
            <w:r w:rsidRPr="00385C38">
              <w:rPr>
                <w:rFonts w:ascii="Verdana" w:hAnsi="Verdana"/>
                <w:noProof/>
                <w:color w:val="auto"/>
              </w:rPr>
              <w:t> </w:t>
            </w:r>
            <w:r w:rsidRPr="00385C38">
              <w:rPr>
                <w:rFonts w:ascii="Verdana" w:hAnsi="Verdana"/>
                <w:color w:val="auto"/>
              </w:rPr>
              <w:fldChar w:fldCharType="end"/>
            </w:r>
          </w:p>
        </w:tc>
        <w:tc>
          <w:tcPr>
            <w:tcW w:w="25" w:type="dxa"/>
          </w:tcPr>
          <w:p w14:paraId="255236AC" w14:textId="77777777" w:rsidR="00F87195" w:rsidRPr="00385C38" w:rsidRDefault="00F87195" w:rsidP="00FE2861">
            <w:pPr>
              <w:pStyle w:val="Qsanswer"/>
              <w:spacing w:before="60"/>
              <w:ind w:left="312" w:right="0" w:hanging="284"/>
              <w:rPr>
                <w:rFonts w:ascii="Verdana" w:hAnsi="Verdana"/>
                <w:color w:val="auto"/>
              </w:rPr>
            </w:pPr>
          </w:p>
        </w:tc>
      </w:tr>
      <w:tr w:rsidR="00385C38" w:rsidRPr="00385C38" w14:paraId="1343CE5B" w14:textId="77777777" w:rsidTr="00FE2861">
        <w:trPr>
          <w:cantSplit/>
        </w:trPr>
        <w:tc>
          <w:tcPr>
            <w:tcW w:w="3402" w:type="dxa"/>
            <w:tcBorders>
              <w:top w:val="nil"/>
              <w:left w:val="nil"/>
              <w:bottom w:val="single" w:sz="12" w:space="0" w:color="C0C0C0"/>
              <w:right w:val="nil"/>
            </w:tcBorders>
          </w:tcPr>
          <w:p w14:paraId="7D34C8DB" w14:textId="77777777" w:rsidR="00F87195" w:rsidRPr="00385C38" w:rsidRDefault="00F87195" w:rsidP="00FE2861">
            <w:pPr>
              <w:pStyle w:val="Qsanswer"/>
              <w:spacing w:after="0" w:line="240" w:lineRule="auto"/>
              <w:ind w:left="0" w:right="0"/>
              <w:rPr>
                <w:rFonts w:ascii="Verdana" w:hAnsi="Verdana"/>
                <w:color w:val="auto"/>
                <w:sz w:val="4"/>
              </w:rPr>
            </w:pPr>
          </w:p>
        </w:tc>
        <w:tc>
          <w:tcPr>
            <w:tcW w:w="142" w:type="dxa"/>
            <w:tcBorders>
              <w:top w:val="nil"/>
              <w:left w:val="nil"/>
              <w:bottom w:val="single" w:sz="12" w:space="0" w:color="C0C0C0"/>
              <w:right w:val="nil"/>
            </w:tcBorders>
          </w:tcPr>
          <w:p w14:paraId="6D0A73EA" w14:textId="77777777" w:rsidR="00F87195" w:rsidRPr="00385C38" w:rsidRDefault="00F87195" w:rsidP="00FE2861">
            <w:pPr>
              <w:pStyle w:val="Qsanswer"/>
              <w:spacing w:after="0" w:line="240" w:lineRule="auto"/>
              <w:ind w:left="0" w:right="0"/>
              <w:rPr>
                <w:rFonts w:ascii="Verdana" w:hAnsi="Verdana"/>
                <w:color w:val="auto"/>
                <w:sz w:val="4"/>
              </w:rPr>
            </w:pPr>
          </w:p>
        </w:tc>
        <w:tc>
          <w:tcPr>
            <w:tcW w:w="4227" w:type="dxa"/>
            <w:tcBorders>
              <w:top w:val="nil"/>
              <w:left w:val="nil"/>
              <w:bottom w:val="single" w:sz="12" w:space="0" w:color="C0C0C0"/>
              <w:right w:val="nil"/>
            </w:tcBorders>
          </w:tcPr>
          <w:p w14:paraId="450DC9AD" w14:textId="77777777" w:rsidR="00F87195" w:rsidRPr="00385C38" w:rsidRDefault="00F87195" w:rsidP="00FE2861">
            <w:pPr>
              <w:pStyle w:val="Qsanswer"/>
              <w:spacing w:after="0" w:line="240" w:lineRule="auto"/>
              <w:ind w:left="0" w:right="0"/>
              <w:rPr>
                <w:rFonts w:ascii="Verdana" w:hAnsi="Verdana"/>
                <w:color w:val="auto"/>
                <w:sz w:val="4"/>
              </w:rPr>
            </w:pPr>
          </w:p>
        </w:tc>
        <w:tc>
          <w:tcPr>
            <w:tcW w:w="25" w:type="dxa"/>
            <w:tcBorders>
              <w:top w:val="nil"/>
              <w:left w:val="nil"/>
              <w:bottom w:val="single" w:sz="12" w:space="0" w:color="C0C0C0"/>
              <w:right w:val="nil"/>
            </w:tcBorders>
          </w:tcPr>
          <w:p w14:paraId="3CFEBA74" w14:textId="77777777" w:rsidR="00F87195" w:rsidRPr="00385C38" w:rsidRDefault="00F87195" w:rsidP="00FE2861">
            <w:pPr>
              <w:pStyle w:val="Qsanswer"/>
              <w:spacing w:after="0" w:line="240" w:lineRule="auto"/>
              <w:ind w:left="0" w:right="0"/>
              <w:rPr>
                <w:rFonts w:ascii="Verdana" w:hAnsi="Verdana"/>
                <w:color w:val="auto"/>
                <w:sz w:val="4"/>
              </w:rPr>
            </w:pPr>
          </w:p>
        </w:tc>
      </w:tr>
      <w:tr w:rsidR="00385C38" w:rsidRPr="00385C38" w14:paraId="23FF48E9" w14:textId="77777777" w:rsidTr="00FE2861">
        <w:trPr>
          <w:cantSplit/>
        </w:trPr>
        <w:tc>
          <w:tcPr>
            <w:tcW w:w="3402" w:type="dxa"/>
          </w:tcPr>
          <w:p w14:paraId="2B504736" w14:textId="77777777" w:rsidR="00F87195" w:rsidRPr="00385C38" w:rsidRDefault="00F87195" w:rsidP="00FE2861">
            <w:pPr>
              <w:pStyle w:val="Qsanswer"/>
              <w:spacing w:after="0" w:line="240" w:lineRule="auto"/>
              <w:ind w:left="0" w:right="0"/>
              <w:rPr>
                <w:rFonts w:ascii="Verdana" w:hAnsi="Verdana"/>
                <w:color w:val="auto"/>
                <w:sz w:val="4"/>
              </w:rPr>
            </w:pPr>
          </w:p>
        </w:tc>
        <w:tc>
          <w:tcPr>
            <w:tcW w:w="142" w:type="dxa"/>
          </w:tcPr>
          <w:p w14:paraId="41C8A767" w14:textId="77777777" w:rsidR="00F87195" w:rsidRPr="00385C38" w:rsidRDefault="00F87195" w:rsidP="00FE2861">
            <w:pPr>
              <w:pStyle w:val="Qsanswer"/>
              <w:spacing w:after="0" w:line="240" w:lineRule="auto"/>
              <w:ind w:left="0" w:right="0"/>
              <w:rPr>
                <w:rFonts w:ascii="Verdana" w:hAnsi="Verdana"/>
                <w:color w:val="auto"/>
                <w:sz w:val="4"/>
              </w:rPr>
            </w:pPr>
          </w:p>
        </w:tc>
        <w:tc>
          <w:tcPr>
            <w:tcW w:w="4227" w:type="dxa"/>
          </w:tcPr>
          <w:p w14:paraId="49CAEA84" w14:textId="77777777" w:rsidR="00F87195" w:rsidRPr="00385C38" w:rsidRDefault="00F87195" w:rsidP="00FE2861">
            <w:pPr>
              <w:pStyle w:val="Qsanswer"/>
              <w:spacing w:after="0" w:line="240" w:lineRule="auto"/>
              <w:ind w:left="0" w:right="0"/>
              <w:rPr>
                <w:rFonts w:ascii="Verdana" w:hAnsi="Verdana"/>
                <w:color w:val="auto"/>
                <w:sz w:val="4"/>
              </w:rPr>
            </w:pPr>
          </w:p>
        </w:tc>
        <w:tc>
          <w:tcPr>
            <w:tcW w:w="25" w:type="dxa"/>
          </w:tcPr>
          <w:p w14:paraId="0893AA77" w14:textId="77777777" w:rsidR="00F87195" w:rsidRPr="00385C38" w:rsidRDefault="00F87195" w:rsidP="00FE2861">
            <w:pPr>
              <w:pStyle w:val="Qsanswer"/>
              <w:spacing w:after="0" w:line="240" w:lineRule="auto"/>
              <w:ind w:left="0" w:right="0"/>
              <w:rPr>
                <w:rFonts w:ascii="Verdana" w:hAnsi="Verdana"/>
                <w:color w:val="auto"/>
                <w:sz w:val="4"/>
              </w:rPr>
            </w:pPr>
          </w:p>
        </w:tc>
      </w:tr>
      <w:tr w:rsidR="00385C38" w:rsidRPr="00385C38" w14:paraId="1E00DBD2" w14:textId="77777777" w:rsidTr="00FE2861">
        <w:trPr>
          <w:cantSplit/>
          <w:trHeight w:val="397"/>
        </w:trPr>
        <w:tc>
          <w:tcPr>
            <w:tcW w:w="3402" w:type="dxa"/>
            <w:tcBorders>
              <w:top w:val="single" w:sz="4" w:space="0" w:color="auto"/>
              <w:left w:val="single" w:sz="4" w:space="0" w:color="auto"/>
              <w:bottom w:val="single" w:sz="4" w:space="0" w:color="auto"/>
              <w:right w:val="single" w:sz="4" w:space="0" w:color="auto"/>
            </w:tcBorders>
            <w:hideMark/>
          </w:tcPr>
          <w:p w14:paraId="139CD688" w14:textId="77777777" w:rsidR="00F87195" w:rsidRPr="00385C38" w:rsidRDefault="00F87195" w:rsidP="00FE2861">
            <w:pPr>
              <w:pStyle w:val="Qsanswer"/>
              <w:spacing w:before="40" w:after="0"/>
              <w:ind w:right="57"/>
              <w:rPr>
                <w:rFonts w:ascii="Verdana" w:hAnsi="Verdana"/>
                <w:color w:val="auto"/>
              </w:rPr>
            </w:pPr>
            <w:r w:rsidRPr="00385C38">
              <w:rPr>
                <w:rFonts w:ascii="Verdana" w:hAnsi="Verdana"/>
                <w:color w:val="auto"/>
              </w:rPr>
              <w:fldChar w:fldCharType="begin">
                <w:ffData>
                  <w:name w:val="Text102"/>
                  <w:enabled/>
                  <w:calcOnExit w:val="0"/>
                  <w:textInput/>
                </w:ffData>
              </w:fldChar>
            </w:r>
            <w:r w:rsidRPr="00385C38">
              <w:rPr>
                <w:rFonts w:ascii="Verdana" w:hAnsi="Verdana"/>
                <w:color w:val="auto"/>
              </w:rPr>
              <w:instrText xml:space="preserve"> FORMTEXT </w:instrText>
            </w:r>
            <w:r w:rsidRPr="00385C38">
              <w:rPr>
                <w:rFonts w:ascii="Verdana" w:hAnsi="Verdana"/>
                <w:color w:val="auto"/>
              </w:rPr>
            </w:r>
            <w:r w:rsidRPr="00385C38">
              <w:rPr>
                <w:rFonts w:ascii="Verdana" w:hAnsi="Verdana"/>
                <w:color w:val="auto"/>
              </w:rPr>
              <w:fldChar w:fldCharType="separate"/>
            </w:r>
            <w:r w:rsidRPr="00385C38">
              <w:rPr>
                <w:rFonts w:ascii="Verdana" w:hAnsi="Verdana"/>
                <w:noProof/>
                <w:color w:val="auto"/>
              </w:rPr>
              <w:t> </w:t>
            </w:r>
            <w:r w:rsidRPr="00385C38">
              <w:rPr>
                <w:rFonts w:ascii="Verdana" w:hAnsi="Verdana"/>
                <w:noProof/>
                <w:color w:val="auto"/>
              </w:rPr>
              <w:t> </w:t>
            </w:r>
            <w:r w:rsidRPr="00385C38">
              <w:rPr>
                <w:rFonts w:ascii="Verdana" w:hAnsi="Verdana"/>
                <w:noProof/>
                <w:color w:val="auto"/>
              </w:rPr>
              <w:t> </w:t>
            </w:r>
            <w:r w:rsidRPr="00385C38">
              <w:rPr>
                <w:rFonts w:ascii="Verdana" w:hAnsi="Verdana"/>
                <w:noProof/>
                <w:color w:val="auto"/>
              </w:rPr>
              <w:t> </w:t>
            </w:r>
            <w:r w:rsidRPr="00385C38">
              <w:rPr>
                <w:rFonts w:ascii="Verdana" w:hAnsi="Verdana"/>
                <w:noProof/>
                <w:color w:val="auto"/>
              </w:rPr>
              <w:t> </w:t>
            </w:r>
            <w:r w:rsidRPr="00385C38">
              <w:rPr>
                <w:rFonts w:ascii="Verdana" w:hAnsi="Verdana"/>
                <w:color w:val="auto"/>
              </w:rPr>
              <w:fldChar w:fldCharType="end"/>
            </w:r>
          </w:p>
        </w:tc>
        <w:tc>
          <w:tcPr>
            <w:tcW w:w="142" w:type="dxa"/>
          </w:tcPr>
          <w:p w14:paraId="02DEE89E" w14:textId="77777777" w:rsidR="00F87195" w:rsidRPr="00385C38" w:rsidRDefault="00F87195" w:rsidP="00FE2861">
            <w:pPr>
              <w:pStyle w:val="Qsanswer"/>
              <w:spacing w:before="60"/>
              <w:ind w:left="312" w:right="0" w:hanging="284"/>
              <w:rPr>
                <w:rFonts w:ascii="Verdana" w:hAnsi="Verdana"/>
                <w:color w:val="auto"/>
              </w:rPr>
            </w:pPr>
          </w:p>
        </w:tc>
        <w:tc>
          <w:tcPr>
            <w:tcW w:w="4227" w:type="dxa"/>
            <w:tcBorders>
              <w:top w:val="single" w:sz="4" w:space="0" w:color="auto"/>
              <w:left w:val="single" w:sz="4" w:space="0" w:color="auto"/>
              <w:bottom w:val="single" w:sz="4" w:space="0" w:color="auto"/>
              <w:right w:val="single" w:sz="4" w:space="0" w:color="auto"/>
            </w:tcBorders>
            <w:hideMark/>
          </w:tcPr>
          <w:p w14:paraId="3C8E9445" w14:textId="77777777" w:rsidR="00F87195" w:rsidRPr="00385C38" w:rsidRDefault="00F87195" w:rsidP="00FE2861">
            <w:pPr>
              <w:pStyle w:val="Qsanswer"/>
              <w:spacing w:before="40" w:after="0"/>
              <w:ind w:right="0"/>
              <w:rPr>
                <w:rFonts w:ascii="Verdana" w:hAnsi="Verdana"/>
                <w:color w:val="auto"/>
              </w:rPr>
            </w:pPr>
            <w:r w:rsidRPr="00385C38">
              <w:rPr>
                <w:rFonts w:ascii="Verdana" w:hAnsi="Verdana"/>
                <w:color w:val="auto"/>
              </w:rPr>
              <w:fldChar w:fldCharType="begin">
                <w:ffData>
                  <w:name w:val="Text102"/>
                  <w:enabled/>
                  <w:calcOnExit w:val="0"/>
                  <w:textInput/>
                </w:ffData>
              </w:fldChar>
            </w:r>
            <w:r w:rsidRPr="00385C38">
              <w:rPr>
                <w:rFonts w:ascii="Verdana" w:hAnsi="Verdana"/>
                <w:color w:val="auto"/>
              </w:rPr>
              <w:instrText xml:space="preserve"> FORMTEXT </w:instrText>
            </w:r>
            <w:r w:rsidRPr="00385C38">
              <w:rPr>
                <w:rFonts w:ascii="Verdana" w:hAnsi="Verdana"/>
                <w:color w:val="auto"/>
              </w:rPr>
            </w:r>
            <w:r w:rsidRPr="00385C38">
              <w:rPr>
                <w:rFonts w:ascii="Verdana" w:hAnsi="Verdana"/>
                <w:color w:val="auto"/>
              </w:rPr>
              <w:fldChar w:fldCharType="separate"/>
            </w:r>
            <w:r w:rsidRPr="00385C38">
              <w:rPr>
                <w:rFonts w:ascii="Verdana" w:hAnsi="Verdana"/>
                <w:noProof/>
                <w:color w:val="auto"/>
              </w:rPr>
              <w:t> </w:t>
            </w:r>
            <w:r w:rsidRPr="00385C38">
              <w:rPr>
                <w:rFonts w:ascii="Verdana" w:hAnsi="Verdana"/>
                <w:noProof/>
                <w:color w:val="auto"/>
              </w:rPr>
              <w:t> </w:t>
            </w:r>
            <w:r w:rsidRPr="00385C38">
              <w:rPr>
                <w:rFonts w:ascii="Verdana" w:hAnsi="Verdana"/>
                <w:noProof/>
                <w:color w:val="auto"/>
              </w:rPr>
              <w:t> </w:t>
            </w:r>
            <w:r w:rsidRPr="00385C38">
              <w:rPr>
                <w:rFonts w:ascii="Verdana" w:hAnsi="Verdana"/>
                <w:noProof/>
                <w:color w:val="auto"/>
              </w:rPr>
              <w:t> </w:t>
            </w:r>
            <w:r w:rsidRPr="00385C38">
              <w:rPr>
                <w:rFonts w:ascii="Verdana" w:hAnsi="Verdana"/>
                <w:noProof/>
                <w:color w:val="auto"/>
              </w:rPr>
              <w:t> </w:t>
            </w:r>
            <w:r w:rsidRPr="00385C38">
              <w:rPr>
                <w:rFonts w:ascii="Verdana" w:hAnsi="Verdana"/>
                <w:color w:val="auto"/>
              </w:rPr>
              <w:fldChar w:fldCharType="end"/>
            </w:r>
          </w:p>
        </w:tc>
        <w:tc>
          <w:tcPr>
            <w:tcW w:w="25" w:type="dxa"/>
          </w:tcPr>
          <w:p w14:paraId="44DAEE9D" w14:textId="77777777" w:rsidR="00F87195" w:rsidRPr="00385C38" w:rsidRDefault="00F87195" w:rsidP="00FE2861">
            <w:pPr>
              <w:pStyle w:val="Qsanswer"/>
              <w:spacing w:before="60"/>
              <w:ind w:left="312" w:right="0" w:hanging="284"/>
              <w:rPr>
                <w:rFonts w:ascii="Verdana" w:hAnsi="Verdana"/>
                <w:color w:val="auto"/>
              </w:rPr>
            </w:pPr>
          </w:p>
        </w:tc>
      </w:tr>
      <w:tr w:rsidR="00385C38" w:rsidRPr="00385C38" w14:paraId="588CA234" w14:textId="77777777" w:rsidTr="00FE2861">
        <w:trPr>
          <w:cantSplit/>
        </w:trPr>
        <w:tc>
          <w:tcPr>
            <w:tcW w:w="3402" w:type="dxa"/>
            <w:tcBorders>
              <w:top w:val="nil"/>
              <w:left w:val="nil"/>
              <w:bottom w:val="single" w:sz="12" w:space="0" w:color="C0C0C0"/>
              <w:right w:val="nil"/>
            </w:tcBorders>
          </w:tcPr>
          <w:p w14:paraId="21FDD883" w14:textId="77777777" w:rsidR="00F87195" w:rsidRPr="00385C38" w:rsidRDefault="00F87195" w:rsidP="00FE2861">
            <w:pPr>
              <w:pStyle w:val="Qsanswer"/>
              <w:spacing w:after="0" w:line="240" w:lineRule="auto"/>
              <w:ind w:left="0" w:right="0"/>
              <w:rPr>
                <w:rFonts w:ascii="Verdana" w:hAnsi="Verdana"/>
                <w:color w:val="auto"/>
                <w:sz w:val="4"/>
              </w:rPr>
            </w:pPr>
          </w:p>
        </w:tc>
        <w:tc>
          <w:tcPr>
            <w:tcW w:w="142" w:type="dxa"/>
            <w:tcBorders>
              <w:top w:val="nil"/>
              <w:left w:val="nil"/>
              <w:bottom w:val="single" w:sz="12" w:space="0" w:color="C0C0C0"/>
              <w:right w:val="nil"/>
            </w:tcBorders>
          </w:tcPr>
          <w:p w14:paraId="2267EF89" w14:textId="77777777" w:rsidR="00F87195" w:rsidRPr="00385C38" w:rsidRDefault="00F87195" w:rsidP="00FE2861">
            <w:pPr>
              <w:pStyle w:val="Qsanswer"/>
              <w:spacing w:after="0" w:line="240" w:lineRule="auto"/>
              <w:ind w:left="0" w:right="0"/>
              <w:rPr>
                <w:rFonts w:ascii="Verdana" w:hAnsi="Verdana"/>
                <w:color w:val="auto"/>
                <w:sz w:val="4"/>
              </w:rPr>
            </w:pPr>
          </w:p>
        </w:tc>
        <w:tc>
          <w:tcPr>
            <w:tcW w:w="4227" w:type="dxa"/>
            <w:tcBorders>
              <w:top w:val="nil"/>
              <w:left w:val="nil"/>
              <w:bottom w:val="single" w:sz="12" w:space="0" w:color="C0C0C0"/>
              <w:right w:val="nil"/>
            </w:tcBorders>
          </w:tcPr>
          <w:p w14:paraId="085D1B5D" w14:textId="77777777" w:rsidR="00F87195" w:rsidRPr="00385C38" w:rsidRDefault="00F87195" w:rsidP="00FE2861">
            <w:pPr>
              <w:pStyle w:val="Qsanswer"/>
              <w:spacing w:after="0" w:line="240" w:lineRule="auto"/>
              <w:ind w:left="0" w:right="0"/>
              <w:rPr>
                <w:rFonts w:ascii="Verdana" w:hAnsi="Verdana"/>
                <w:color w:val="auto"/>
                <w:sz w:val="4"/>
              </w:rPr>
            </w:pPr>
          </w:p>
        </w:tc>
        <w:tc>
          <w:tcPr>
            <w:tcW w:w="25" w:type="dxa"/>
            <w:tcBorders>
              <w:top w:val="nil"/>
              <w:left w:val="nil"/>
              <w:bottom w:val="single" w:sz="12" w:space="0" w:color="C0C0C0"/>
              <w:right w:val="nil"/>
            </w:tcBorders>
          </w:tcPr>
          <w:p w14:paraId="76EF61EC" w14:textId="77777777" w:rsidR="00F87195" w:rsidRPr="00385C38" w:rsidRDefault="00F87195" w:rsidP="00FE2861">
            <w:pPr>
              <w:pStyle w:val="Qsanswer"/>
              <w:spacing w:after="0" w:line="240" w:lineRule="auto"/>
              <w:ind w:left="0" w:right="0"/>
              <w:rPr>
                <w:rFonts w:ascii="Verdana" w:hAnsi="Verdana"/>
                <w:color w:val="auto"/>
                <w:sz w:val="4"/>
              </w:rPr>
            </w:pPr>
          </w:p>
        </w:tc>
      </w:tr>
      <w:tr w:rsidR="00385C38" w:rsidRPr="00385C38" w14:paraId="472EFF1E" w14:textId="77777777" w:rsidTr="00FE2861">
        <w:trPr>
          <w:cantSplit/>
        </w:trPr>
        <w:tc>
          <w:tcPr>
            <w:tcW w:w="3402" w:type="dxa"/>
          </w:tcPr>
          <w:p w14:paraId="26378E51" w14:textId="77777777" w:rsidR="00F87195" w:rsidRPr="00385C38" w:rsidRDefault="00F87195" w:rsidP="00FE2861">
            <w:pPr>
              <w:pStyle w:val="Qsanswer"/>
              <w:spacing w:after="0" w:line="240" w:lineRule="auto"/>
              <w:ind w:left="0" w:right="0"/>
              <w:rPr>
                <w:rFonts w:ascii="Verdana" w:hAnsi="Verdana"/>
                <w:color w:val="auto"/>
                <w:sz w:val="4"/>
              </w:rPr>
            </w:pPr>
          </w:p>
        </w:tc>
        <w:tc>
          <w:tcPr>
            <w:tcW w:w="142" w:type="dxa"/>
          </w:tcPr>
          <w:p w14:paraId="3C5B82B5" w14:textId="77777777" w:rsidR="00F87195" w:rsidRPr="00385C38" w:rsidRDefault="00F87195" w:rsidP="00FE2861">
            <w:pPr>
              <w:pStyle w:val="Qsanswer"/>
              <w:spacing w:after="0" w:line="240" w:lineRule="auto"/>
              <w:ind w:left="0" w:right="0"/>
              <w:rPr>
                <w:rFonts w:ascii="Verdana" w:hAnsi="Verdana"/>
                <w:color w:val="auto"/>
                <w:sz w:val="4"/>
              </w:rPr>
            </w:pPr>
          </w:p>
        </w:tc>
        <w:tc>
          <w:tcPr>
            <w:tcW w:w="4227" w:type="dxa"/>
          </w:tcPr>
          <w:p w14:paraId="1DB225F5" w14:textId="77777777" w:rsidR="00F87195" w:rsidRPr="00385C38" w:rsidRDefault="00F87195" w:rsidP="00FE2861">
            <w:pPr>
              <w:pStyle w:val="Qsanswer"/>
              <w:spacing w:after="0" w:line="240" w:lineRule="auto"/>
              <w:ind w:left="0" w:right="0"/>
              <w:rPr>
                <w:rFonts w:ascii="Verdana" w:hAnsi="Verdana"/>
                <w:color w:val="auto"/>
                <w:sz w:val="4"/>
              </w:rPr>
            </w:pPr>
          </w:p>
        </w:tc>
        <w:tc>
          <w:tcPr>
            <w:tcW w:w="25" w:type="dxa"/>
          </w:tcPr>
          <w:p w14:paraId="5666F76D" w14:textId="77777777" w:rsidR="00F87195" w:rsidRPr="00385C38" w:rsidRDefault="00F87195" w:rsidP="00FE2861">
            <w:pPr>
              <w:pStyle w:val="Qsanswer"/>
              <w:spacing w:after="0" w:line="240" w:lineRule="auto"/>
              <w:ind w:left="0" w:right="0"/>
              <w:rPr>
                <w:rFonts w:ascii="Verdana" w:hAnsi="Verdana"/>
                <w:color w:val="auto"/>
                <w:sz w:val="4"/>
              </w:rPr>
            </w:pPr>
          </w:p>
        </w:tc>
      </w:tr>
      <w:tr w:rsidR="00385C38" w:rsidRPr="00385C38" w14:paraId="7C9BCAC2" w14:textId="77777777" w:rsidTr="00FE2861">
        <w:trPr>
          <w:cantSplit/>
          <w:trHeight w:val="397"/>
        </w:trPr>
        <w:tc>
          <w:tcPr>
            <w:tcW w:w="3402" w:type="dxa"/>
            <w:tcBorders>
              <w:top w:val="single" w:sz="4" w:space="0" w:color="auto"/>
              <w:left w:val="single" w:sz="4" w:space="0" w:color="auto"/>
              <w:bottom w:val="single" w:sz="4" w:space="0" w:color="auto"/>
              <w:right w:val="single" w:sz="4" w:space="0" w:color="auto"/>
            </w:tcBorders>
            <w:hideMark/>
          </w:tcPr>
          <w:p w14:paraId="70FDF8AA" w14:textId="77777777" w:rsidR="00F87195" w:rsidRPr="00385C38" w:rsidRDefault="00F87195" w:rsidP="00FE2861">
            <w:pPr>
              <w:pStyle w:val="Qsanswer"/>
              <w:spacing w:before="40" w:after="0"/>
              <w:ind w:right="57"/>
              <w:rPr>
                <w:rFonts w:ascii="Verdana" w:hAnsi="Verdana"/>
                <w:color w:val="auto"/>
              </w:rPr>
            </w:pPr>
            <w:r w:rsidRPr="00385C38">
              <w:rPr>
                <w:rFonts w:ascii="Verdana" w:hAnsi="Verdana"/>
                <w:color w:val="auto"/>
              </w:rPr>
              <w:fldChar w:fldCharType="begin">
                <w:ffData>
                  <w:name w:val="Text102"/>
                  <w:enabled/>
                  <w:calcOnExit w:val="0"/>
                  <w:textInput/>
                </w:ffData>
              </w:fldChar>
            </w:r>
            <w:r w:rsidRPr="00385C38">
              <w:rPr>
                <w:rFonts w:ascii="Verdana" w:hAnsi="Verdana"/>
                <w:color w:val="auto"/>
              </w:rPr>
              <w:instrText xml:space="preserve"> FORMTEXT </w:instrText>
            </w:r>
            <w:r w:rsidRPr="00385C38">
              <w:rPr>
                <w:rFonts w:ascii="Verdana" w:hAnsi="Verdana"/>
                <w:color w:val="auto"/>
              </w:rPr>
            </w:r>
            <w:r w:rsidRPr="00385C38">
              <w:rPr>
                <w:rFonts w:ascii="Verdana" w:hAnsi="Verdana"/>
                <w:color w:val="auto"/>
              </w:rPr>
              <w:fldChar w:fldCharType="separate"/>
            </w:r>
            <w:r w:rsidRPr="00385C38">
              <w:rPr>
                <w:rFonts w:ascii="Verdana" w:hAnsi="Verdana"/>
                <w:noProof/>
                <w:color w:val="auto"/>
              </w:rPr>
              <w:t> </w:t>
            </w:r>
            <w:r w:rsidRPr="00385C38">
              <w:rPr>
                <w:rFonts w:ascii="Verdana" w:hAnsi="Verdana"/>
                <w:noProof/>
                <w:color w:val="auto"/>
              </w:rPr>
              <w:t> </w:t>
            </w:r>
            <w:r w:rsidRPr="00385C38">
              <w:rPr>
                <w:rFonts w:ascii="Verdana" w:hAnsi="Verdana"/>
                <w:noProof/>
                <w:color w:val="auto"/>
              </w:rPr>
              <w:t> </w:t>
            </w:r>
            <w:r w:rsidRPr="00385C38">
              <w:rPr>
                <w:rFonts w:ascii="Verdana" w:hAnsi="Verdana"/>
                <w:noProof/>
                <w:color w:val="auto"/>
              </w:rPr>
              <w:t> </w:t>
            </w:r>
            <w:r w:rsidRPr="00385C38">
              <w:rPr>
                <w:rFonts w:ascii="Verdana" w:hAnsi="Verdana"/>
                <w:noProof/>
                <w:color w:val="auto"/>
              </w:rPr>
              <w:t> </w:t>
            </w:r>
            <w:r w:rsidRPr="00385C38">
              <w:rPr>
                <w:rFonts w:ascii="Verdana" w:hAnsi="Verdana"/>
                <w:color w:val="auto"/>
              </w:rPr>
              <w:fldChar w:fldCharType="end"/>
            </w:r>
          </w:p>
        </w:tc>
        <w:tc>
          <w:tcPr>
            <w:tcW w:w="142" w:type="dxa"/>
          </w:tcPr>
          <w:p w14:paraId="5A3978A2" w14:textId="77777777" w:rsidR="00F87195" w:rsidRPr="00385C38" w:rsidRDefault="00F87195" w:rsidP="00FE2861">
            <w:pPr>
              <w:pStyle w:val="Qsanswer"/>
              <w:spacing w:before="60"/>
              <w:ind w:left="312" w:right="0" w:hanging="284"/>
              <w:rPr>
                <w:rFonts w:ascii="Verdana" w:hAnsi="Verdana"/>
                <w:color w:val="auto"/>
              </w:rPr>
            </w:pPr>
          </w:p>
        </w:tc>
        <w:tc>
          <w:tcPr>
            <w:tcW w:w="4227" w:type="dxa"/>
            <w:tcBorders>
              <w:top w:val="single" w:sz="4" w:space="0" w:color="auto"/>
              <w:left w:val="single" w:sz="4" w:space="0" w:color="auto"/>
              <w:bottom w:val="single" w:sz="4" w:space="0" w:color="auto"/>
              <w:right w:val="single" w:sz="4" w:space="0" w:color="auto"/>
            </w:tcBorders>
            <w:hideMark/>
          </w:tcPr>
          <w:p w14:paraId="69D5C7D3" w14:textId="77777777" w:rsidR="00F87195" w:rsidRPr="00385C38" w:rsidRDefault="00F87195" w:rsidP="00FE2861">
            <w:pPr>
              <w:pStyle w:val="Qsanswer"/>
              <w:spacing w:before="40" w:after="0"/>
              <w:ind w:right="0"/>
              <w:rPr>
                <w:rFonts w:ascii="Verdana" w:hAnsi="Verdana"/>
                <w:color w:val="auto"/>
              </w:rPr>
            </w:pPr>
            <w:r w:rsidRPr="00385C38">
              <w:rPr>
                <w:rFonts w:ascii="Verdana" w:hAnsi="Verdana"/>
                <w:color w:val="auto"/>
              </w:rPr>
              <w:fldChar w:fldCharType="begin">
                <w:ffData>
                  <w:name w:val="Text102"/>
                  <w:enabled/>
                  <w:calcOnExit w:val="0"/>
                  <w:textInput/>
                </w:ffData>
              </w:fldChar>
            </w:r>
            <w:r w:rsidRPr="00385C38">
              <w:rPr>
                <w:rFonts w:ascii="Verdana" w:hAnsi="Verdana"/>
                <w:color w:val="auto"/>
              </w:rPr>
              <w:instrText xml:space="preserve"> FORMTEXT </w:instrText>
            </w:r>
            <w:r w:rsidRPr="00385C38">
              <w:rPr>
                <w:rFonts w:ascii="Verdana" w:hAnsi="Verdana"/>
                <w:color w:val="auto"/>
              </w:rPr>
            </w:r>
            <w:r w:rsidRPr="00385C38">
              <w:rPr>
                <w:rFonts w:ascii="Verdana" w:hAnsi="Verdana"/>
                <w:color w:val="auto"/>
              </w:rPr>
              <w:fldChar w:fldCharType="separate"/>
            </w:r>
            <w:r w:rsidRPr="00385C38">
              <w:rPr>
                <w:rFonts w:ascii="Verdana" w:hAnsi="Verdana"/>
                <w:noProof/>
                <w:color w:val="auto"/>
              </w:rPr>
              <w:t> </w:t>
            </w:r>
            <w:r w:rsidRPr="00385C38">
              <w:rPr>
                <w:rFonts w:ascii="Verdana" w:hAnsi="Verdana"/>
                <w:noProof/>
                <w:color w:val="auto"/>
              </w:rPr>
              <w:t> </w:t>
            </w:r>
            <w:r w:rsidRPr="00385C38">
              <w:rPr>
                <w:rFonts w:ascii="Verdana" w:hAnsi="Verdana"/>
                <w:noProof/>
                <w:color w:val="auto"/>
              </w:rPr>
              <w:t> </w:t>
            </w:r>
            <w:r w:rsidRPr="00385C38">
              <w:rPr>
                <w:rFonts w:ascii="Verdana" w:hAnsi="Verdana"/>
                <w:noProof/>
                <w:color w:val="auto"/>
              </w:rPr>
              <w:t> </w:t>
            </w:r>
            <w:r w:rsidRPr="00385C38">
              <w:rPr>
                <w:rFonts w:ascii="Verdana" w:hAnsi="Verdana"/>
                <w:noProof/>
                <w:color w:val="auto"/>
              </w:rPr>
              <w:t> </w:t>
            </w:r>
            <w:r w:rsidRPr="00385C38">
              <w:rPr>
                <w:rFonts w:ascii="Verdana" w:hAnsi="Verdana"/>
                <w:color w:val="auto"/>
              </w:rPr>
              <w:fldChar w:fldCharType="end"/>
            </w:r>
          </w:p>
        </w:tc>
        <w:tc>
          <w:tcPr>
            <w:tcW w:w="25" w:type="dxa"/>
          </w:tcPr>
          <w:p w14:paraId="495FD5D9" w14:textId="77777777" w:rsidR="00F87195" w:rsidRPr="00385C38" w:rsidRDefault="00F87195" w:rsidP="00FE2861">
            <w:pPr>
              <w:pStyle w:val="Qsanswer"/>
              <w:spacing w:before="60"/>
              <w:ind w:left="312" w:right="0" w:hanging="284"/>
              <w:rPr>
                <w:rFonts w:ascii="Verdana" w:hAnsi="Verdana"/>
                <w:color w:val="auto"/>
              </w:rPr>
            </w:pPr>
          </w:p>
        </w:tc>
      </w:tr>
      <w:tr w:rsidR="00385C38" w:rsidRPr="00385C38" w14:paraId="5D346FB0" w14:textId="77777777" w:rsidTr="00FE2861">
        <w:trPr>
          <w:cantSplit/>
        </w:trPr>
        <w:tc>
          <w:tcPr>
            <w:tcW w:w="3402" w:type="dxa"/>
            <w:tcBorders>
              <w:top w:val="nil"/>
              <w:left w:val="nil"/>
              <w:bottom w:val="single" w:sz="12" w:space="0" w:color="C0C0C0"/>
              <w:right w:val="nil"/>
            </w:tcBorders>
          </w:tcPr>
          <w:p w14:paraId="7FBE6803" w14:textId="77777777" w:rsidR="00F87195" w:rsidRPr="00385C38" w:rsidRDefault="00F87195" w:rsidP="00FE2861">
            <w:pPr>
              <w:pStyle w:val="Qsanswer"/>
              <w:spacing w:after="0" w:line="240" w:lineRule="auto"/>
              <w:ind w:left="0" w:right="0"/>
              <w:rPr>
                <w:rFonts w:ascii="Verdana" w:hAnsi="Verdana"/>
                <w:color w:val="auto"/>
                <w:sz w:val="4"/>
              </w:rPr>
            </w:pPr>
          </w:p>
        </w:tc>
        <w:tc>
          <w:tcPr>
            <w:tcW w:w="142" w:type="dxa"/>
            <w:tcBorders>
              <w:top w:val="nil"/>
              <w:left w:val="nil"/>
              <w:bottom w:val="single" w:sz="12" w:space="0" w:color="C0C0C0"/>
              <w:right w:val="nil"/>
            </w:tcBorders>
          </w:tcPr>
          <w:p w14:paraId="46A93EE3" w14:textId="77777777" w:rsidR="00F87195" w:rsidRPr="00385C38" w:rsidRDefault="00F87195" w:rsidP="00FE2861">
            <w:pPr>
              <w:pStyle w:val="Qsanswer"/>
              <w:spacing w:after="0" w:line="240" w:lineRule="auto"/>
              <w:ind w:left="0" w:right="0"/>
              <w:rPr>
                <w:rFonts w:ascii="Verdana" w:hAnsi="Verdana"/>
                <w:color w:val="auto"/>
                <w:sz w:val="4"/>
              </w:rPr>
            </w:pPr>
          </w:p>
        </w:tc>
        <w:tc>
          <w:tcPr>
            <w:tcW w:w="4227" w:type="dxa"/>
            <w:tcBorders>
              <w:top w:val="nil"/>
              <w:left w:val="nil"/>
              <w:bottom w:val="single" w:sz="12" w:space="0" w:color="C0C0C0"/>
              <w:right w:val="nil"/>
            </w:tcBorders>
          </w:tcPr>
          <w:p w14:paraId="65DE77C9" w14:textId="77777777" w:rsidR="00F87195" w:rsidRPr="00385C38" w:rsidRDefault="00F87195" w:rsidP="00FE2861">
            <w:pPr>
              <w:pStyle w:val="Qsanswer"/>
              <w:spacing w:after="0" w:line="240" w:lineRule="auto"/>
              <w:ind w:left="0" w:right="0"/>
              <w:rPr>
                <w:rFonts w:ascii="Verdana" w:hAnsi="Verdana"/>
                <w:color w:val="auto"/>
                <w:sz w:val="4"/>
              </w:rPr>
            </w:pPr>
          </w:p>
        </w:tc>
        <w:tc>
          <w:tcPr>
            <w:tcW w:w="25" w:type="dxa"/>
            <w:tcBorders>
              <w:top w:val="nil"/>
              <w:left w:val="nil"/>
              <w:bottom w:val="single" w:sz="12" w:space="0" w:color="C0C0C0"/>
              <w:right w:val="nil"/>
            </w:tcBorders>
          </w:tcPr>
          <w:p w14:paraId="22A63463" w14:textId="77777777" w:rsidR="00F87195" w:rsidRPr="00385C38" w:rsidRDefault="00F87195" w:rsidP="00FE2861">
            <w:pPr>
              <w:pStyle w:val="Qsanswer"/>
              <w:spacing w:after="0" w:line="240" w:lineRule="auto"/>
              <w:ind w:left="0" w:right="0"/>
              <w:rPr>
                <w:rFonts w:ascii="Verdana" w:hAnsi="Verdana"/>
                <w:color w:val="auto"/>
                <w:sz w:val="4"/>
              </w:rPr>
            </w:pPr>
          </w:p>
        </w:tc>
      </w:tr>
      <w:tr w:rsidR="00385C38" w:rsidRPr="00385C38" w14:paraId="370E2550" w14:textId="77777777" w:rsidTr="00FE2861">
        <w:trPr>
          <w:cantSplit/>
        </w:trPr>
        <w:tc>
          <w:tcPr>
            <w:tcW w:w="3402" w:type="dxa"/>
          </w:tcPr>
          <w:p w14:paraId="3FAD95D8" w14:textId="77777777" w:rsidR="00F87195" w:rsidRPr="00385C38" w:rsidRDefault="00F87195" w:rsidP="00FE2861">
            <w:pPr>
              <w:pStyle w:val="Qsanswer"/>
              <w:spacing w:after="0" w:line="240" w:lineRule="auto"/>
              <w:ind w:left="0" w:right="0"/>
              <w:rPr>
                <w:rFonts w:ascii="Verdana" w:hAnsi="Verdana"/>
                <w:color w:val="auto"/>
                <w:sz w:val="4"/>
              </w:rPr>
            </w:pPr>
          </w:p>
        </w:tc>
        <w:tc>
          <w:tcPr>
            <w:tcW w:w="142" w:type="dxa"/>
          </w:tcPr>
          <w:p w14:paraId="015A5052" w14:textId="77777777" w:rsidR="00F87195" w:rsidRPr="00385C38" w:rsidRDefault="00F87195" w:rsidP="00FE2861">
            <w:pPr>
              <w:pStyle w:val="Qsanswer"/>
              <w:spacing w:after="0" w:line="240" w:lineRule="auto"/>
              <w:ind w:left="0" w:right="0"/>
              <w:rPr>
                <w:rFonts w:ascii="Verdana" w:hAnsi="Verdana"/>
                <w:color w:val="auto"/>
                <w:sz w:val="4"/>
              </w:rPr>
            </w:pPr>
          </w:p>
        </w:tc>
        <w:tc>
          <w:tcPr>
            <w:tcW w:w="4227" w:type="dxa"/>
          </w:tcPr>
          <w:p w14:paraId="00C80CE5" w14:textId="77777777" w:rsidR="00F87195" w:rsidRPr="00385C38" w:rsidRDefault="00F87195" w:rsidP="00FE2861">
            <w:pPr>
              <w:pStyle w:val="Qsanswer"/>
              <w:spacing w:after="0" w:line="240" w:lineRule="auto"/>
              <w:ind w:left="0" w:right="0"/>
              <w:rPr>
                <w:rFonts w:ascii="Verdana" w:hAnsi="Verdana"/>
                <w:color w:val="auto"/>
                <w:sz w:val="4"/>
              </w:rPr>
            </w:pPr>
          </w:p>
        </w:tc>
        <w:tc>
          <w:tcPr>
            <w:tcW w:w="25" w:type="dxa"/>
          </w:tcPr>
          <w:p w14:paraId="15A35C07" w14:textId="77777777" w:rsidR="00F87195" w:rsidRPr="00385C38" w:rsidRDefault="00F87195" w:rsidP="00FE2861">
            <w:pPr>
              <w:pStyle w:val="Qsanswer"/>
              <w:spacing w:after="0" w:line="240" w:lineRule="auto"/>
              <w:ind w:left="0" w:right="0"/>
              <w:rPr>
                <w:rFonts w:ascii="Verdana" w:hAnsi="Verdana"/>
                <w:color w:val="auto"/>
                <w:sz w:val="4"/>
              </w:rPr>
            </w:pPr>
          </w:p>
        </w:tc>
      </w:tr>
      <w:tr w:rsidR="00385C38" w:rsidRPr="00385C38" w14:paraId="69EB8F1F" w14:textId="77777777" w:rsidTr="00FE2861">
        <w:trPr>
          <w:cantSplit/>
          <w:trHeight w:val="397"/>
        </w:trPr>
        <w:tc>
          <w:tcPr>
            <w:tcW w:w="3402" w:type="dxa"/>
            <w:tcBorders>
              <w:top w:val="single" w:sz="4" w:space="0" w:color="auto"/>
              <w:left w:val="single" w:sz="4" w:space="0" w:color="auto"/>
              <w:bottom w:val="single" w:sz="4" w:space="0" w:color="auto"/>
              <w:right w:val="single" w:sz="4" w:space="0" w:color="auto"/>
            </w:tcBorders>
            <w:hideMark/>
          </w:tcPr>
          <w:p w14:paraId="34BA3210" w14:textId="77777777" w:rsidR="00F87195" w:rsidRPr="00385C38" w:rsidRDefault="00F87195" w:rsidP="00FE2861">
            <w:pPr>
              <w:pStyle w:val="Qsanswer"/>
              <w:spacing w:before="40" w:after="0"/>
              <w:ind w:right="57"/>
              <w:rPr>
                <w:rFonts w:ascii="Verdana" w:hAnsi="Verdana"/>
                <w:color w:val="auto"/>
              </w:rPr>
            </w:pPr>
            <w:r w:rsidRPr="00385C38">
              <w:rPr>
                <w:rFonts w:ascii="Verdana" w:hAnsi="Verdana"/>
                <w:color w:val="auto"/>
              </w:rPr>
              <w:fldChar w:fldCharType="begin">
                <w:ffData>
                  <w:name w:val="Text102"/>
                  <w:enabled/>
                  <w:calcOnExit w:val="0"/>
                  <w:textInput/>
                </w:ffData>
              </w:fldChar>
            </w:r>
            <w:r w:rsidRPr="00385C38">
              <w:rPr>
                <w:rFonts w:ascii="Verdana" w:hAnsi="Verdana"/>
                <w:color w:val="auto"/>
              </w:rPr>
              <w:instrText xml:space="preserve"> FORMTEXT </w:instrText>
            </w:r>
            <w:r w:rsidRPr="00385C38">
              <w:rPr>
                <w:rFonts w:ascii="Verdana" w:hAnsi="Verdana"/>
                <w:color w:val="auto"/>
              </w:rPr>
            </w:r>
            <w:r w:rsidRPr="00385C38">
              <w:rPr>
                <w:rFonts w:ascii="Verdana" w:hAnsi="Verdana"/>
                <w:color w:val="auto"/>
              </w:rPr>
              <w:fldChar w:fldCharType="separate"/>
            </w:r>
            <w:r w:rsidRPr="00385C38">
              <w:rPr>
                <w:rFonts w:ascii="Verdana" w:hAnsi="Verdana"/>
                <w:noProof/>
                <w:color w:val="auto"/>
              </w:rPr>
              <w:t> </w:t>
            </w:r>
            <w:r w:rsidRPr="00385C38">
              <w:rPr>
                <w:rFonts w:ascii="Verdana" w:hAnsi="Verdana"/>
                <w:noProof/>
                <w:color w:val="auto"/>
              </w:rPr>
              <w:t> </w:t>
            </w:r>
            <w:r w:rsidRPr="00385C38">
              <w:rPr>
                <w:rFonts w:ascii="Verdana" w:hAnsi="Verdana"/>
                <w:noProof/>
                <w:color w:val="auto"/>
              </w:rPr>
              <w:t> </w:t>
            </w:r>
            <w:r w:rsidRPr="00385C38">
              <w:rPr>
                <w:rFonts w:ascii="Verdana" w:hAnsi="Verdana"/>
                <w:noProof/>
                <w:color w:val="auto"/>
              </w:rPr>
              <w:t> </w:t>
            </w:r>
            <w:r w:rsidRPr="00385C38">
              <w:rPr>
                <w:rFonts w:ascii="Verdana" w:hAnsi="Verdana"/>
                <w:noProof/>
                <w:color w:val="auto"/>
              </w:rPr>
              <w:t> </w:t>
            </w:r>
            <w:r w:rsidRPr="00385C38">
              <w:rPr>
                <w:rFonts w:ascii="Verdana" w:hAnsi="Verdana"/>
                <w:color w:val="auto"/>
              </w:rPr>
              <w:fldChar w:fldCharType="end"/>
            </w:r>
          </w:p>
        </w:tc>
        <w:tc>
          <w:tcPr>
            <w:tcW w:w="142" w:type="dxa"/>
          </w:tcPr>
          <w:p w14:paraId="661F5040" w14:textId="77777777" w:rsidR="00F87195" w:rsidRPr="00385C38" w:rsidRDefault="00F87195" w:rsidP="00FE2861">
            <w:pPr>
              <w:pStyle w:val="Qsanswer"/>
              <w:spacing w:before="60"/>
              <w:ind w:left="312" w:right="0" w:hanging="284"/>
              <w:rPr>
                <w:rFonts w:ascii="Verdana" w:hAnsi="Verdana"/>
                <w:color w:val="auto"/>
              </w:rPr>
            </w:pPr>
          </w:p>
        </w:tc>
        <w:tc>
          <w:tcPr>
            <w:tcW w:w="4227" w:type="dxa"/>
            <w:tcBorders>
              <w:top w:val="single" w:sz="4" w:space="0" w:color="auto"/>
              <w:left w:val="single" w:sz="4" w:space="0" w:color="auto"/>
              <w:bottom w:val="single" w:sz="4" w:space="0" w:color="auto"/>
              <w:right w:val="single" w:sz="4" w:space="0" w:color="auto"/>
            </w:tcBorders>
            <w:hideMark/>
          </w:tcPr>
          <w:p w14:paraId="5A56892E" w14:textId="77777777" w:rsidR="00F87195" w:rsidRPr="00385C38" w:rsidRDefault="00F87195" w:rsidP="00FE2861">
            <w:pPr>
              <w:pStyle w:val="Qsanswer"/>
              <w:spacing w:before="40" w:after="0"/>
              <w:ind w:right="0"/>
              <w:rPr>
                <w:rFonts w:ascii="Verdana" w:hAnsi="Verdana"/>
                <w:color w:val="auto"/>
              </w:rPr>
            </w:pPr>
            <w:r w:rsidRPr="00385C38">
              <w:rPr>
                <w:rFonts w:ascii="Verdana" w:hAnsi="Verdana"/>
                <w:color w:val="auto"/>
              </w:rPr>
              <w:fldChar w:fldCharType="begin">
                <w:ffData>
                  <w:name w:val="Text102"/>
                  <w:enabled/>
                  <w:calcOnExit w:val="0"/>
                  <w:textInput/>
                </w:ffData>
              </w:fldChar>
            </w:r>
            <w:r w:rsidRPr="00385C38">
              <w:rPr>
                <w:rFonts w:ascii="Verdana" w:hAnsi="Verdana"/>
                <w:color w:val="auto"/>
              </w:rPr>
              <w:instrText xml:space="preserve"> FORMTEXT </w:instrText>
            </w:r>
            <w:r w:rsidRPr="00385C38">
              <w:rPr>
                <w:rFonts w:ascii="Verdana" w:hAnsi="Verdana"/>
                <w:color w:val="auto"/>
              </w:rPr>
            </w:r>
            <w:r w:rsidRPr="00385C38">
              <w:rPr>
                <w:rFonts w:ascii="Verdana" w:hAnsi="Verdana"/>
                <w:color w:val="auto"/>
              </w:rPr>
              <w:fldChar w:fldCharType="separate"/>
            </w:r>
            <w:r w:rsidRPr="00385C38">
              <w:rPr>
                <w:rFonts w:ascii="Verdana" w:hAnsi="Verdana"/>
                <w:noProof/>
                <w:color w:val="auto"/>
              </w:rPr>
              <w:t> </w:t>
            </w:r>
            <w:r w:rsidRPr="00385C38">
              <w:rPr>
                <w:rFonts w:ascii="Verdana" w:hAnsi="Verdana"/>
                <w:noProof/>
                <w:color w:val="auto"/>
              </w:rPr>
              <w:t> </w:t>
            </w:r>
            <w:r w:rsidRPr="00385C38">
              <w:rPr>
                <w:rFonts w:ascii="Verdana" w:hAnsi="Verdana"/>
                <w:noProof/>
                <w:color w:val="auto"/>
              </w:rPr>
              <w:t> </w:t>
            </w:r>
            <w:r w:rsidRPr="00385C38">
              <w:rPr>
                <w:rFonts w:ascii="Verdana" w:hAnsi="Verdana"/>
                <w:noProof/>
                <w:color w:val="auto"/>
              </w:rPr>
              <w:t> </w:t>
            </w:r>
            <w:r w:rsidRPr="00385C38">
              <w:rPr>
                <w:rFonts w:ascii="Verdana" w:hAnsi="Verdana"/>
                <w:noProof/>
                <w:color w:val="auto"/>
              </w:rPr>
              <w:t> </w:t>
            </w:r>
            <w:r w:rsidRPr="00385C38">
              <w:rPr>
                <w:rFonts w:ascii="Verdana" w:hAnsi="Verdana"/>
                <w:color w:val="auto"/>
              </w:rPr>
              <w:fldChar w:fldCharType="end"/>
            </w:r>
          </w:p>
        </w:tc>
        <w:tc>
          <w:tcPr>
            <w:tcW w:w="25" w:type="dxa"/>
          </w:tcPr>
          <w:p w14:paraId="44D9930F" w14:textId="77777777" w:rsidR="00F87195" w:rsidRPr="00385C38" w:rsidRDefault="00F87195" w:rsidP="00FE2861">
            <w:pPr>
              <w:pStyle w:val="Qsanswer"/>
              <w:spacing w:before="60"/>
              <w:ind w:left="312" w:right="0" w:hanging="284"/>
              <w:rPr>
                <w:rFonts w:ascii="Verdana" w:hAnsi="Verdana"/>
                <w:color w:val="auto"/>
              </w:rPr>
            </w:pPr>
          </w:p>
        </w:tc>
      </w:tr>
      <w:tr w:rsidR="00385C38" w:rsidRPr="00385C38" w14:paraId="59FBD0FD" w14:textId="77777777" w:rsidTr="00FE2861">
        <w:trPr>
          <w:cantSplit/>
        </w:trPr>
        <w:tc>
          <w:tcPr>
            <w:tcW w:w="3402" w:type="dxa"/>
            <w:tcBorders>
              <w:top w:val="nil"/>
              <w:left w:val="nil"/>
              <w:bottom w:val="single" w:sz="12" w:space="0" w:color="C0C0C0"/>
              <w:right w:val="nil"/>
            </w:tcBorders>
          </w:tcPr>
          <w:p w14:paraId="0CDE8EF4" w14:textId="77777777" w:rsidR="00F87195" w:rsidRPr="00385C38" w:rsidRDefault="00F87195" w:rsidP="00FE2861">
            <w:pPr>
              <w:pStyle w:val="Qsanswer"/>
              <w:spacing w:after="0" w:line="240" w:lineRule="auto"/>
              <w:ind w:left="0" w:right="0"/>
              <w:rPr>
                <w:rFonts w:ascii="Verdana" w:hAnsi="Verdana"/>
                <w:color w:val="auto"/>
                <w:sz w:val="4"/>
              </w:rPr>
            </w:pPr>
          </w:p>
        </w:tc>
        <w:tc>
          <w:tcPr>
            <w:tcW w:w="142" w:type="dxa"/>
            <w:tcBorders>
              <w:top w:val="nil"/>
              <w:left w:val="nil"/>
              <w:bottom w:val="single" w:sz="12" w:space="0" w:color="C0C0C0"/>
              <w:right w:val="nil"/>
            </w:tcBorders>
          </w:tcPr>
          <w:p w14:paraId="511ECF53" w14:textId="77777777" w:rsidR="00F87195" w:rsidRPr="00385C38" w:rsidRDefault="00F87195" w:rsidP="00FE2861">
            <w:pPr>
              <w:pStyle w:val="Qsanswer"/>
              <w:spacing w:after="0" w:line="240" w:lineRule="auto"/>
              <w:ind w:left="0" w:right="0"/>
              <w:rPr>
                <w:rFonts w:ascii="Verdana" w:hAnsi="Verdana"/>
                <w:color w:val="auto"/>
                <w:sz w:val="4"/>
              </w:rPr>
            </w:pPr>
          </w:p>
        </w:tc>
        <w:tc>
          <w:tcPr>
            <w:tcW w:w="4227" w:type="dxa"/>
            <w:tcBorders>
              <w:top w:val="nil"/>
              <w:left w:val="nil"/>
              <w:bottom w:val="single" w:sz="12" w:space="0" w:color="C0C0C0"/>
              <w:right w:val="nil"/>
            </w:tcBorders>
          </w:tcPr>
          <w:p w14:paraId="26049532" w14:textId="77777777" w:rsidR="00F87195" w:rsidRPr="00385C38" w:rsidRDefault="00F87195" w:rsidP="00FE2861">
            <w:pPr>
              <w:pStyle w:val="Qsanswer"/>
              <w:spacing w:after="0" w:line="240" w:lineRule="auto"/>
              <w:ind w:left="0" w:right="0"/>
              <w:rPr>
                <w:rFonts w:ascii="Verdana" w:hAnsi="Verdana"/>
                <w:color w:val="auto"/>
                <w:sz w:val="4"/>
              </w:rPr>
            </w:pPr>
          </w:p>
        </w:tc>
        <w:tc>
          <w:tcPr>
            <w:tcW w:w="25" w:type="dxa"/>
            <w:tcBorders>
              <w:top w:val="nil"/>
              <w:left w:val="nil"/>
              <w:bottom w:val="single" w:sz="12" w:space="0" w:color="C0C0C0"/>
              <w:right w:val="nil"/>
            </w:tcBorders>
          </w:tcPr>
          <w:p w14:paraId="18DC642D" w14:textId="77777777" w:rsidR="00F87195" w:rsidRPr="00385C38" w:rsidRDefault="00F87195" w:rsidP="00FE2861">
            <w:pPr>
              <w:pStyle w:val="Qsanswer"/>
              <w:spacing w:after="0" w:line="240" w:lineRule="auto"/>
              <w:ind w:left="0" w:right="0"/>
              <w:rPr>
                <w:rFonts w:ascii="Verdana" w:hAnsi="Verdana"/>
                <w:color w:val="auto"/>
                <w:sz w:val="4"/>
              </w:rPr>
            </w:pPr>
          </w:p>
        </w:tc>
      </w:tr>
      <w:tr w:rsidR="00385C38" w:rsidRPr="00385C38" w14:paraId="3CA7FE68" w14:textId="77777777" w:rsidTr="00FE2861">
        <w:trPr>
          <w:cantSplit/>
        </w:trPr>
        <w:tc>
          <w:tcPr>
            <w:tcW w:w="3402" w:type="dxa"/>
          </w:tcPr>
          <w:p w14:paraId="2C8D4E0E" w14:textId="77777777" w:rsidR="00F87195" w:rsidRPr="00385C38" w:rsidRDefault="00F87195" w:rsidP="00FE2861">
            <w:pPr>
              <w:pStyle w:val="Qsanswer"/>
              <w:spacing w:after="0" w:line="240" w:lineRule="auto"/>
              <w:ind w:left="0" w:right="0"/>
              <w:rPr>
                <w:rFonts w:ascii="Verdana" w:hAnsi="Verdana"/>
                <w:color w:val="auto"/>
                <w:sz w:val="4"/>
              </w:rPr>
            </w:pPr>
          </w:p>
        </w:tc>
        <w:tc>
          <w:tcPr>
            <w:tcW w:w="142" w:type="dxa"/>
          </w:tcPr>
          <w:p w14:paraId="43F84840" w14:textId="77777777" w:rsidR="00F87195" w:rsidRPr="00385C38" w:rsidRDefault="00F87195" w:rsidP="00FE2861">
            <w:pPr>
              <w:pStyle w:val="Qsanswer"/>
              <w:spacing w:after="0" w:line="240" w:lineRule="auto"/>
              <w:ind w:left="0" w:right="0"/>
              <w:rPr>
                <w:rFonts w:ascii="Verdana" w:hAnsi="Verdana"/>
                <w:color w:val="auto"/>
                <w:sz w:val="4"/>
              </w:rPr>
            </w:pPr>
          </w:p>
        </w:tc>
        <w:tc>
          <w:tcPr>
            <w:tcW w:w="4227" w:type="dxa"/>
          </w:tcPr>
          <w:p w14:paraId="26F89EEF" w14:textId="77777777" w:rsidR="00F87195" w:rsidRPr="00385C38" w:rsidRDefault="00F87195" w:rsidP="00FE2861">
            <w:pPr>
              <w:pStyle w:val="Qsanswer"/>
              <w:spacing w:after="0" w:line="240" w:lineRule="auto"/>
              <w:ind w:left="0" w:right="0"/>
              <w:rPr>
                <w:rFonts w:ascii="Verdana" w:hAnsi="Verdana"/>
                <w:color w:val="auto"/>
                <w:sz w:val="4"/>
              </w:rPr>
            </w:pPr>
          </w:p>
        </w:tc>
        <w:tc>
          <w:tcPr>
            <w:tcW w:w="25" w:type="dxa"/>
          </w:tcPr>
          <w:p w14:paraId="2AF60EF1" w14:textId="77777777" w:rsidR="00F87195" w:rsidRPr="00385C38" w:rsidRDefault="00F87195" w:rsidP="00FE2861">
            <w:pPr>
              <w:pStyle w:val="Qsanswer"/>
              <w:spacing w:after="0" w:line="240" w:lineRule="auto"/>
              <w:ind w:left="0" w:right="0"/>
              <w:rPr>
                <w:rFonts w:ascii="Verdana" w:hAnsi="Verdana"/>
                <w:color w:val="auto"/>
                <w:sz w:val="4"/>
              </w:rPr>
            </w:pPr>
          </w:p>
        </w:tc>
      </w:tr>
      <w:tr w:rsidR="00385C38" w:rsidRPr="00385C38" w14:paraId="5CD9855E" w14:textId="77777777" w:rsidTr="00FE2861">
        <w:trPr>
          <w:cantSplit/>
          <w:trHeight w:val="397"/>
        </w:trPr>
        <w:tc>
          <w:tcPr>
            <w:tcW w:w="3402" w:type="dxa"/>
            <w:tcBorders>
              <w:top w:val="single" w:sz="4" w:space="0" w:color="auto"/>
              <w:left w:val="single" w:sz="4" w:space="0" w:color="auto"/>
              <w:bottom w:val="single" w:sz="4" w:space="0" w:color="auto"/>
              <w:right w:val="single" w:sz="4" w:space="0" w:color="auto"/>
            </w:tcBorders>
            <w:hideMark/>
          </w:tcPr>
          <w:p w14:paraId="13D7A0DE" w14:textId="77777777" w:rsidR="00F87195" w:rsidRPr="00385C38" w:rsidRDefault="00F87195" w:rsidP="00FE2861">
            <w:pPr>
              <w:pStyle w:val="Qsanswer"/>
              <w:spacing w:before="40" w:after="0"/>
              <w:ind w:right="57"/>
              <w:rPr>
                <w:rFonts w:ascii="Verdana" w:hAnsi="Verdana"/>
                <w:color w:val="auto"/>
              </w:rPr>
            </w:pPr>
            <w:r w:rsidRPr="00385C38">
              <w:rPr>
                <w:rFonts w:ascii="Verdana" w:hAnsi="Verdana"/>
                <w:color w:val="auto"/>
              </w:rPr>
              <w:fldChar w:fldCharType="begin">
                <w:ffData>
                  <w:name w:val="Text102"/>
                  <w:enabled/>
                  <w:calcOnExit w:val="0"/>
                  <w:textInput/>
                </w:ffData>
              </w:fldChar>
            </w:r>
            <w:r w:rsidRPr="00385C38">
              <w:rPr>
                <w:rFonts w:ascii="Verdana" w:hAnsi="Verdana"/>
                <w:color w:val="auto"/>
              </w:rPr>
              <w:instrText xml:space="preserve"> FORMTEXT </w:instrText>
            </w:r>
            <w:r w:rsidRPr="00385C38">
              <w:rPr>
                <w:rFonts w:ascii="Verdana" w:hAnsi="Verdana"/>
                <w:color w:val="auto"/>
              </w:rPr>
            </w:r>
            <w:r w:rsidRPr="00385C38">
              <w:rPr>
                <w:rFonts w:ascii="Verdana" w:hAnsi="Verdana"/>
                <w:color w:val="auto"/>
              </w:rPr>
              <w:fldChar w:fldCharType="separate"/>
            </w:r>
            <w:r w:rsidRPr="00385C38">
              <w:rPr>
                <w:rFonts w:ascii="Verdana" w:hAnsi="Verdana"/>
                <w:noProof/>
                <w:color w:val="auto"/>
              </w:rPr>
              <w:t> </w:t>
            </w:r>
            <w:r w:rsidRPr="00385C38">
              <w:rPr>
                <w:rFonts w:ascii="Verdana" w:hAnsi="Verdana"/>
                <w:noProof/>
                <w:color w:val="auto"/>
              </w:rPr>
              <w:t> </w:t>
            </w:r>
            <w:r w:rsidRPr="00385C38">
              <w:rPr>
                <w:rFonts w:ascii="Verdana" w:hAnsi="Verdana"/>
                <w:noProof/>
                <w:color w:val="auto"/>
              </w:rPr>
              <w:t> </w:t>
            </w:r>
            <w:r w:rsidRPr="00385C38">
              <w:rPr>
                <w:rFonts w:ascii="Verdana" w:hAnsi="Verdana"/>
                <w:noProof/>
                <w:color w:val="auto"/>
              </w:rPr>
              <w:t> </w:t>
            </w:r>
            <w:r w:rsidRPr="00385C38">
              <w:rPr>
                <w:rFonts w:ascii="Verdana" w:hAnsi="Verdana"/>
                <w:noProof/>
                <w:color w:val="auto"/>
              </w:rPr>
              <w:t> </w:t>
            </w:r>
            <w:r w:rsidRPr="00385C38">
              <w:rPr>
                <w:rFonts w:ascii="Verdana" w:hAnsi="Verdana"/>
                <w:color w:val="auto"/>
              </w:rPr>
              <w:fldChar w:fldCharType="end"/>
            </w:r>
          </w:p>
        </w:tc>
        <w:tc>
          <w:tcPr>
            <w:tcW w:w="142" w:type="dxa"/>
          </w:tcPr>
          <w:p w14:paraId="52432A42" w14:textId="77777777" w:rsidR="00F87195" w:rsidRPr="00385C38" w:rsidRDefault="00F87195" w:rsidP="00FE2861">
            <w:pPr>
              <w:pStyle w:val="Qsanswer"/>
              <w:spacing w:before="60"/>
              <w:ind w:left="312" w:right="0" w:hanging="284"/>
              <w:rPr>
                <w:rFonts w:ascii="Verdana" w:hAnsi="Verdana"/>
                <w:color w:val="auto"/>
              </w:rPr>
            </w:pPr>
          </w:p>
        </w:tc>
        <w:tc>
          <w:tcPr>
            <w:tcW w:w="4227" w:type="dxa"/>
            <w:tcBorders>
              <w:top w:val="single" w:sz="4" w:space="0" w:color="auto"/>
              <w:left w:val="single" w:sz="4" w:space="0" w:color="auto"/>
              <w:bottom w:val="single" w:sz="4" w:space="0" w:color="auto"/>
              <w:right w:val="single" w:sz="4" w:space="0" w:color="auto"/>
            </w:tcBorders>
            <w:hideMark/>
          </w:tcPr>
          <w:p w14:paraId="75B8F5FF" w14:textId="77777777" w:rsidR="00F87195" w:rsidRPr="00385C38" w:rsidRDefault="00F87195" w:rsidP="00FE2861">
            <w:pPr>
              <w:pStyle w:val="Qsanswer"/>
              <w:spacing w:before="40" w:after="0"/>
              <w:ind w:right="0"/>
              <w:rPr>
                <w:rFonts w:ascii="Verdana" w:hAnsi="Verdana"/>
                <w:color w:val="auto"/>
              </w:rPr>
            </w:pPr>
            <w:r w:rsidRPr="00385C38">
              <w:rPr>
                <w:rFonts w:ascii="Verdana" w:hAnsi="Verdana"/>
                <w:color w:val="auto"/>
              </w:rPr>
              <w:fldChar w:fldCharType="begin">
                <w:ffData>
                  <w:name w:val="Text102"/>
                  <w:enabled/>
                  <w:calcOnExit w:val="0"/>
                  <w:textInput/>
                </w:ffData>
              </w:fldChar>
            </w:r>
            <w:r w:rsidRPr="00385C38">
              <w:rPr>
                <w:rFonts w:ascii="Verdana" w:hAnsi="Verdana"/>
                <w:color w:val="auto"/>
              </w:rPr>
              <w:instrText xml:space="preserve"> FORMTEXT </w:instrText>
            </w:r>
            <w:r w:rsidRPr="00385C38">
              <w:rPr>
                <w:rFonts w:ascii="Verdana" w:hAnsi="Verdana"/>
                <w:color w:val="auto"/>
              </w:rPr>
            </w:r>
            <w:r w:rsidRPr="00385C38">
              <w:rPr>
                <w:rFonts w:ascii="Verdana" w:hAnsi="Verdana"/>
                <w:color w:val="auto"/>
              </w:rPr>
              <w:fldChar w:fldCharType="separate"/>
            </w:r>
            <w:r w:rsidRPr="00385C38">
              <w:rPr>
                <w:rFonts w:ascii="Verdana" w:hAnsi="Verdana"/>
                <w:noProof/>
                <w:color w:val="auto"/>
              </w:rPr>
              <w:t> </w:t>
            </w:r>
            <w:r w:rsidRPr="00385C38">
              <w:rPr>
                <w:rFonts w:ascii="Verdana" w:hAnsi="Verdana"/>
                <w:noProof/>
                <w:color w:val="auto"/>
              </w:rPr>
              <w:t> </w:t>
            </w:r>
            <w:r w:rsidRPr="00385C38">
              <w:rPr>
                <w:rFonts w:ascii="Verdana" w:hAnsi="Verdana"/>
                <w:noProof/>
                <w:color w:val="auto"/>
              </w:rPr>
              <w:t> </w:t>
            </w:r>
            <w:r w:rsidRPr="00385C38">
              <w:rPr>
                <w:rFonts w:ascii="Verdana" w:hAnsi="Verdana"/>
                <w:noProof/>
                <w:color w:val="auto"/>
              </w:rPr>
              <w:t> </w:t>
            </w:r>
            <w:r w:rsidRPr="00385C38">
              <w:rPr>
                <w:rFonts w:ascii="Verdana" w:hAnsi="Verdana"/>
                <w:noProof/>
                <w:color w:val="auto"/>
              </w:rPr>
              <w:t> </w:t>
            </w:r>
            <w:r w:rsidRPr="00385C38">
              <w:rPr>
                <w:rFonts w:ascii="Verdana" w:hAnsi="Verdana"/>
                <w:color w:val="auto"/>
              </w:rPr>
              <w:fldChar w:fldCharType="end"/>
            </w:r>
          </w:p>
        </w:tc>
        <w:tc>
          <w:tcPr>
            <w:tcW w:w="25" w:type="dxa"/>
          </w:tcPr>
          <w:p w14:paraId="53C2378A" w14:textId="77777777" w:rsidR="00F87195" w:rsidRPr="00385C38" w:rsidRDefault="00F87195" w:rsidP="00FE2861">
            <w:pPr>
              <w:pStyle w:val="Qsanswer"/>
              <w:spacing w:before="60"/>
              <w:ind w:left="312" w:right="0" w:hanging="284"/>
              <w:rPr>
                <w:rFonts w:ascii="Verdana" w:hAnsi="Verdana"/>
                <w:color w:val="auto"/>
              </w:rPr>
            </w:pPr>
          </w:p>
        </w:tc>
      </w:tr>
      <w:tr w:rsidR="00385C38" w:rsidRPr="00385C38" w14:paraId="59EF6E87" w14:textId="77777777" w:rsidTr="00FE2861">
        <w:trPr>
          <w:cantSplit/>
        </w:trPr>
        <w:tc>
          <w:tcPr>
            <w:tcW w:w="3402" w:type="dxa"/>
            <w:tcBorders>
              <w:top w:val="nil"/>
              <w:left w:val="nil"/>
              <w:bottom w:val="single" w:sz="12" w:space="0" w:color="C0C0C0"/>
              <w:right w:val="nil"/>
            </w:tcBorders>
          </w:tcPr>
          <w:p w14:paraId="1FDE57FE" w14:textId="77777777" w:rsidR="00F87195" w:rsidRPr="00385C38" w:rsidRDefault="00F87195" w:rsidP="00FE2861">
            <w:pPr>
              <w:pStyle w:val="Qsanswer"/>
              <w:spacing w:after="0" w:line="240" w:lineRule="auto"/>
              <w:ind w:left="0" w:right="0"/>
              <w:rPr>
                <w:rFonts w:ascii="Verdana" w:hAnsi="Verdana"/>
                <w:color w:val="auto"/>
                <w:sz w:val="4"/>
              </w:rPr>
            </w:pPr>
          </w:p>
        </w:tc>
        <w:tc>
          <w:tcPr>
            <w:tcW w:w="142" w:type="dxa"/>
            <w:tcBorders>
              <w:top w:val="nil"/>
              <w:left w:val="nil"/>
              <w:bottom w:val="single" w:sz="12" w:space="0" w:color="C0C0C0"/>
              <w:right w:val="nil"/>
            </w:tcBorders>
          </w:tcPr>
          <w:p w14:paraId="2FE273E1" w14:textId="77777777" w:rsidR="00F87195" w:rsidRPr="00385C38" w:rsidRDefault="00F87195" w:rsidP="00FE2861">
            <w:pPr>
              <w:pStyle w:val="Qsanswer"/>
              <w:spacing w:after="0" w:line="240" w:lineRule="auto"/>
              <w:ind w:left="0" w:right="0"/>
              <w:rPr>
                <w:rFonts w:ascii="Verdana" w:hAnsi="Verdana"/>
                <w:color w:val="auto"/>
                <w:sz w:val="4"/>
              </w:rPr>
            </w:pPr>
          </w:p>
        </w:tc>
        <w:tc>
          <w:tcPr>
            <w:tcW w:w="4227" w:type="dxa"/>
            <w:tcBorders>
              <w:top w:val="nil"/>
              <w:left w:val="nil"/>
              <w:bottom w:val="single" w:sz="12" w:space="0" w:color="C0C0C0"/>
              <w:right w:val="nil"/>
            </w:tcBorders>
          </w:tcPr>
          <w:p w14:paraId="1D8458F4" w14:textId="77777777" w:rsidR="00F87195" w:rsidRPr="00385C38" w:rsidRDefault="00F87195" w:rsidP="00FE2861">
            <w:pPr>
              <w:pStyle w:val="Qsanswer"/>
              <w:spacing w:after="0" w:line="240" w:lineRule="auto"/>
              <w:ind w:left="0" w:right="0"/>
              <w:rPr>
                <w:rFonts w:ascii="Verdana" w:hAnsi="Verdana"/>
                <w:color w:val="auto"/>
                <w:sz w:val="4"/>
              </w:rPr>
            </w:pPr>
          </w:p>
        </w:tc>
        <w:tc>
          <w:tcPr>
            <w:tcW w:w="25" w:type="dxa"/>
            <w:tcBorders>
              <w:top w:val="nil"/>
              <w:left w:val="nil"/>
              <w:bottom w:val="single" w:sz="12" w:space="0" w:color="C0C0C0"/>
              <w:right w:val="nil"/>
            </w:tcBorders>
          </w:tcPr>
          <w:p w14:paraId="795556CA" w14:textId="77777777" w:rsidR="00F87195" w:rsidRPr="00385C38" w:rsidRDefault="00F87195" w:rsidP="00FE2861">
            <w:pPr>
              <w:pStyle w:val="Qsanswer"/>
              <w:spacing w:after="0" w:line="240" w:lineRule="auto"/>
              <w:ind w:left="0" w:right="0"/>
              <w:rPr>
                <w:rFonts w:ascii="Verdana" w:hAnsi="Verdana"/>
                <w:color w:val="auto"/>
                <w:sz w:val="4"/>
              </w:rPr>
            </w:pPr>
          </w:p>
        </w:tc>
      </w:tr>
    </w:tbl>
    <w:p w14:paraId="517027A7" w14:textId="69FD925D" w:rsidR="00F87195" w:rsidRPr="00D7593F" w:rsidRDefault="00F87195" w:rsidP="00C26ADE">
      <w:pPr>
        <w:pStyle w:val="Question"/>
        <w:ind w:right="22"/>
        <w:jc w:val="both"/>
        <w:rPr>
          <w:rFonts w:ascii="Verdana" w:hAnsi="Verdana"/>
          <w:b/>
        </w:rPr>
      </w:pPr>
      <w:r>
        <w:rPr>
          <w:rFonts w:ascii="Verdana" w:hAnsi="Verdana"/>
          <w:b/>
        </w:rPr>
        <w:tab/>
      </w:r>
      <w:r w:rsidR="00EC312D">
        <w:rPr>
          <w:rFonts w:ascii="Verdana" w:hAnsi="Verdana"/>
          <w:b/>
        </w:rPr>
        <w:t>4</w:t>
      </w:r>
      <w:r>
        <w:rPr>
          <w:rFonts w:ascii="Verdana" w:hAnsi="Verdana"/>
          <w:b/>
        </w:rPr>
        <w:t>.2</w:t>
      </w:r>
      <w:r>
        <w:rPr>
          <w:rFonts w:ascii="Verdana" w:hAnsi="Verdana"/>
          <w:b/>
        </w:rPr>
        <w:tab/>
      </w:r>
      <w:r w:rsidRPr="00D7593F">
        <w:rPr>
          <w:rFonts w:ascii="Verdana" w:hAnsi="Verdana"/>
          <w:b/>
        </w:rPr>
        <w:t>Do</w:t>
      </w:r>
      <w:r>
        <w:rPr>
          <w:rFonts w:ascii="Verdana" w:hAnsi="Verdana"/>
          <w:b/>
        </w:rPr>
        <w:t>es the individual controller</w:t>
      </w:r>
      <w:r w:rsidRPr="00D7593F">
        <w:rPr>
          <w:rFonts w:ascii="Verdana" w:hAnsi="Verdana"/>
          <w:b/>
        </w:rPr>
        <w:t xml:space="preserve"> hold directly or indirectly </w:t>
      </w:r>
      <w:r>
        <w:rPr>
          <w:rFonts w:ascii="Verdana" w:hAnsi="Verdana"/>
          <w:b/>
        </w:rPr>
        <w:t>control, including</w:t>
      </w:r>
      <w:r w:rsidRPr="00D7593F">
        <w:rPr>
          <w:rFonts w:ascii="Verdana" w:hAnsi="Verdana"/>
          <w:b/>
        </w:rPr>
        <w:t xml:space="preserve"> shares or voting power in, or shares and voting power </w:t>
      </w:r>
      <w:proofErr w:type="gramStart"/>
      <w:r w:rsidRPr="00D7593F">
        <w:rPr>
          <w:rFonts w:ascii="Verdana" w:hAnsi="Verdana"/>
          <w:b/>
        </w:rPr>
        <w:t>as a result of</w:t>
      </w:r>
      <w:proofErr w:type="gramEnd"/>
      <w:r w:rsidRPr="00D7593F">
        <w:rPr>
          <w:rFonts w:ascii="Verdana" w:hAnsi="Verdana"/>
          <w:b/>
        </w:rPr>
        <w:t xml:space="preserve"> which </w:t>
      </w:r>
      <w:r>
        <w:rPr>
          <w:rFonts w:ascii="Verdana" w:hAnsi="Verdana"/>
          <w:b/>
        </w:rPr>
        <w:t>they</w:t>
      </w:r>
      <w:r w:rsidRPr="00D7593F">
        <w:rPr>
          <w:rFonts w:ascii="Verdana" w:hAnsi="Verdana"/>
          <w:b/>
        </w:rPr>
        <w:t xml:space="preserve"> </w:t>
      </w:r>
      <w:proofErr w:type="gramStart"/>
      <w:r w:rsidRPr="00D7593F">
        <w:rPr>
          <w:rFonts w:ascii="Verdana" w:hAnsi="Verdana"/>
          <w:b/>
        </w:rPr>
        <w:t>are able to</w:t>
      </w:r>
      <w:proofErr w:type="gramEnd"/>
      <w:r w:rsidRPr="00D7593F">
        <w:rPr>
          <w:rFonts w:ascii="Verdana" w:hAnsi="Verdana"/>
          <w:b/>
        </w:rPr>
        <w:t xml:space="preserve"> exercise significant influence over, any other companies within or outside the UK?</w:t>
      </w:r>
    </w:p>
    <w:p w14:paraId="56AE201C" w14:textId="3FE4E8AE" w:rsidR="00F87195" w:rsidRPr="003C1C0D" w:rsidRDefault="00F87195" w:rsidP="00F87195">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r w:rsidRPr="00EF3638">
        <w:rPr>
          <w:rFonts w:ascii="Verdana" w:hAnsi="Verdana"/>
        </w:rPr>
        <w:sym w:font="Webdings" w:char="F034"/>
      </w:r>
      <w:r>
        <w:rPr>
          <w:rFonts w:ascii="Verdana" w:hAnsi="Verdana"/>
        </w:rPr>
        <w:t>C</w:t>
      </w:r>
      <w:r w:rsidRPr="003C1C0D">
        <w:rPr>
          <w:rFonts w:ascii="Verdana" w:hAnsi="Verdana"/>
        </w:rPr>
        <w:t xml:space="preserve">ontinue to </w:t>
      </w:r>
      <w:r>
        <w:rPr>
          <w:rFonts w:ascii="Verdana" w:hAnsi="Verdana"/>
        </w:rPr>
        <w:t xml:space="preserve">Question </w:t>
      </w:r>
      <w:r w:rsidR="003B6984">
        <w:rPr>
          <w:rFonts w:ascii="Verdana" w:hAnsi="Verdana"/>
        </w:rPr>
        <w:t>4</w:t>
      </w:r>
      <w:r>
        <w:rPr>
          <w:rFonts w:ascii="Verdana" w:hAnsi="Verdana"/>
        </w:rPr>
        <w:t>.3</w:t>
      </w:r>
    </w:p>
    <w:p w14:paraId="7112C855" w14:textId="77777777" w:rsidR="00F87195" w:rsidRPr="00385C38" w:rsidRDefault="00F87195" w:rsidP="00F87195">
      <w:pPr>
        <w:pStyle w:val="Question"/>
        <w:tabs>
          <w:tab w:val="clear" w:pos="-142"/>
        </w:tabs>
        <w:spacing w:before="20"/>
        <w:ind w:firstLine="0"/>
      </w:pPr>
      <w:r w:rsidRPr="00385C38">
        <w:rPr>
          <w:rFonts w:ascii="Verdana" w:hAnsi="Verdana"/>
        </w:rPr>
        <w:fldChar w:fldCharType="begin">
          <w:ffData>
            <w:name w:val="Check116"/>
            <w:enabled/>
            <w:calcOnExit w:val="0"/>
            <w:checkBox>
              <w:sizeAuto/>
              <w:default w:val="0"/>
            </w:checkBox>
          </w:ffData>
        </w:fldChar>
      </w:r>
      <w:r w:rsidRPr="00385C38">
        <w:rPr>
          <w:rFonts w:ascii="Verdana" w:hAnsi="Verdana"/>
        </w:rPr>
        <w:instrText xml:space="preserve"> FORMCHECKBOX </w:instrText>
      </w:r>
      <w:r w:rsidRPr="00385C38">
        <w:rPr>
          <w:rFonts w:ascii="Verdana" w:hAnsi="Verdana"/>
        </w:rPr>
      </w:r>
      <w:r w:rsidRPr="00385C38">
        <w:rPr>
          <w:rFonts w:ascii="Verdana" w:hAnsi="Verdana"/>
        </w:rPr>
        <w:fldChar w:fldCharType="separate"/>
      </w:r>
      <w:r w:rsidRPr="00385C38">
        <w:rPr>
          <w:rFonts w:ascii="Verdana" w:hAnsi="Verdana"/>
        </w:rPr>
        <w:fldChar w:fldCharType="end"/>
      </w:r>
      <w:r w:rsidRPr="00385C38">
        <w:rPr>
          <w:rFonts w:ascii="Verdana" w:hAnsi="Verdana"/>
        </w:rPr>
        <w:tab/>
        <w:t>Yes</w:t>
      </w:r>
      <w:r w:rsidRPr="00385C38">
        <w:rPr>
          <w:rFonts w:ascii="Verdana" w:hAnsi="Verdana"/>
        </w:rPr>
        <w:sym w:font="Webdings" w:char="F034"/>
      </w:r>
      <w:r w:rsidRPr="00385C38">
        <w:rPr>
          <w:rFonts w:ascii="Verdana" w:hAnsi="Verdana"/>
        </w:rPr>
        <w:t>Give details below</w:t>
      </w:r>
    </w:p>
    <w:tbl>
      <w:tblPr>
        <w:tblpPr w:leftFromText="180" w:rightFromText="180" w:vertAnchor="text" w:tblpXSpec="right" w:tblpY="1"/>
        <w:tblOverlap w:val="never"/>
        <w:tblW w:w="7797" w:type="dxa"/>
        <w:tblLayout w:type="fixed"/>
        <w:tblCellMar>
          <w:left w:w="0" w:type="dxa"/>
          <w:right w:w="0" w:type="dxa"/>
        </w:tblCellMar>
        <w:tblLook w:val="04A0" w:firstRow="1" w:lastRow="0" w:firstColumn="1" w:lastColumn="0" w:noHBand="0" w:noVBand="1"/>
      </w:tblPr>
      <w:tblGrid>
        <w:gridCol w:w="2531"/>
        <w:gridCol w:w="25"/>
        <w:gridCol w:w="142"/>
        <w:gridCol w:w="2549"/>
        <w:gridCol w:w="142"/>
        <w:gridCol w:w="876"/>
        <w:gridCol w:w="71"/>
        <w:gridCol w:w="1461"/>
      </w:tblGrid>
      <w:tr w:rsidR="00385C38" w:rsidRPr="00385C38" w14:paraId="63ED0EDE" w14:textId="77777777" w:rsidTr="00FE2861">
        <w:trPr>
          <w:trHeight w:val="397"/>
        </w:trPr>
        <w:tc>
          <w:tcPr>
            <w:tcW w:w="2532" w:type="dxa"/>
            <w:shd w:val="pct25" w:color="auto" w:fill="FFFFFF"/>
            <w:hideMark/>
          </w:tcPr>
          <w:p w14:paraId="789C4FE0" w14:textId="77777777" w:rsidR="00F87195" w:rsidRPr="00385C38" w:rsidRDefault="00F87195" w:rsidP="00FE2861">
            <w:pPr>
              <w:pStyle w:val="Qsprompt"/>
              <w:keepNext/>
              <w:spacing w:before="60" w:after="40"/>
              <w:rPr>
                <w:rFonts w:ascii="Verdana" w:hAnsi="Verdana"/>
              </w:rPr>
            </w:pPr>
            <w:r w:rsidRPr="00385C38">
              <w:rPr>
                <w:rFonts w:ascii="Verdana" w:hAnsi="Verdana"/>
              </w:rPr>
              <w:t>Name of undertaking</w:t>
            </w:r>
          </w:p>
        </w:tc>
        <w:tc>
          <w:tcPr>
            <w:tcW w:w="20" w:type="dxa"/>
            <w:shd w:val="pct25" w:color="auto" w:fill="FFFFFF"/>
          </w:tcPr>
          <w:p w14:paraId="1FB12CE7" w14:textId="77777777" w:rsidR="00F87195" w:rsidRPr="00385C38" w:rsidRDefault="00F87195" w:rsidP="00FE2861">
            <w:pPr>
              <w:pStyle w:val="Qsprompt"/>
              <w:keepNext/>
              <w:spacing w:before="60" w:after="40"/>
              <w:rPr>
                <w:rFonts w:ascii="Verdana" w:hAnsi="Verdana"/>
              </w:rPr>
            </w:pPr>
          </w:p>
        </w:tc>
        <w:tc>
          <w:tcPr>
            <w:tcW w:w="2693" w:type="dxa"/>
            <w:gridSpan w:val="2"/>
            <w:shd w:val="pct25" w:color="auto" w:fill="FFFFFF"/>
            <w:hideMark/>
          </w:tcPr>
          <w:p w14:paraId="6B145C61" w14:textId="77777777" w:rsidR="00F87195" w:rsidRPr="00385C38" w:rsidRDefault="00F87195" w:rsidP="00FE2861">
            <w:pPr>
              <w:pStyle w:val="Qsprompt"/>
              <w:keepNext/>
              <w:spacing w:before="60" w:after="40"/>
              <w:rPr>
                <w:rFonts w:ascii="Verdana" w:hAnsi="Verdana"/>
              </w:rPr>
            </w:pPr>
            <w:r w:rsidRPr="00385C38">
              <w:rPr>
                <w:rFonts w:ascii="Verdana" w:hAnsi="Verdana"/>
              </w:rPr>
              <w:t>Status (eg active or dissolved)</w:t>
            </w:r>
          </w:p>
        </w:tc>
        <w:tc>
          <w:tcPr>
            <w:tcW w:w="142" w:type="dxa"/>
            <w:shd w:val="pct25" w:color="auto" w:fill="FFFFFF"/>
          </w:tcPr>
          <w:p w14:paraId="0728D380" w14:textId="77777777" w:rsidR="00F87195" w:rsidRPr="00385C38" w:rsidRDefault="00F87195" w:rsidP="00FE2861">
            <w:pPr>
              <w:pStyle w:val="Qsprompt"/>
              <w:keepNext/>
              <w:spacing w:before="60" w:after="40"/>
              <w:rPr>
                <w:rFonts w:ascii="Verdana" w:hAnsi="Verdana"/>
              </w:rPr>
            </w:pPr>
          </w:p>
        </w:tc>
        <w:tc>
          <w:tcPr>
            <w:tcW w:w="2410" w:type="dxa"/>
            <w:gridSpan w:val="3"/>
            <w:shd w:val="pct25" w:color="auto" w:fill="FFFFFF"/>
            <w:hideMark/>
          </w:tcPr>
          <w:p w14:paraId="44469C75" w14:textId="77777777" w:rsidR="00F87195" w:rsidRPr="00385C38" w:rsidRDefault="00F87195" w:rsidP="00FE2861">
            <w:pPr>
              <w:pStyle w:val="Qsprompt"/>
              <w:keepNext/>
              <w:spacing w:before="60" w:after="40"/>
              <w:rPr>
                <w:rFonts w:ascii="Verdana" w:hAnsi="Verdana"/>
              </w:rPr>
            </w:pPr>
            <w:r w:rsidRPr="00385C38">
              <w:rPr>
                <w:rFonts w:ascii="Verdana" w:hAnsi="Verdana"/>
              </w:rPr>
              <w:t>Percentage of control held</w:t>
            </w:r>
          </w:p>
        </w:tc>
      </w:tr>
      <w:tr w:rsidR="00385C38" w:rsidRPr="00385C38" w14:paraId="07A3BC3F" w14:textId="77777777" w:rsidTr="00FE2861">
        <w:trPr>
          <w:trHeight w:val="82"/>
        </w:trPr>
        <w:tc>
          <w:tcPr>
            <w:tcW w:w="2532" w:type="dxa"/>
          </w:tcPr>
          <w:p w14:paraId="186036BD" w14:textId="77777777" w:rsidR="00F87195" w:rsidRPr="00385C38" w:rsidRDefault="00F87195" w:rsidP="00FE2861">
            <w:pPr>
              <w:pStyle w:val="Qsprompt"/>
              <w:spacing w:line="240" w:lineRule="auto"/>
              <w:ind w:left="0"/>
              <w:rPr>
                <w:rFonts w:ascii="Verdana" w:hAnsi="Verdana"/>
                <w:sz w:val="4"/>
              </w:rPr>
            </w:pPr>
          </w:p>
        </w:tc>
        <w:tc>
          <w:tcPr>
            <w:tcW w:w="20" w:type="dxa"/>
          </w:tcPr>
          <w:p w14:paraId="3E20AD34" w14:textId="77777777" w:rsidR="00F87195" w:rsidRPr="00385C38" w:rsidRDefault="00F87195" w:rsidP="00FE2861">
            <w:pPr>
              <w:pStyle w:val="Qsanswer"/>
              <w:spacing w:after="0" w:line="240" w:lineRule="auto"/>
              <w:ind w:left="0" w:right="0"/>
              <w:rPr>
                <w:rFonts w:ascii="Verdana" w:hAnsi="Verdana"/>
                <w:color w:val="auto"/>
                <w:sz w:val="4"/>
              </w:rPr>
            </w:pPr>
          </w:p>
        </w:tc>
        <w:tc>
          <w:tcPr>
            <w:tcW w:w="2693" w:type="dxa"/>
            <w:gridSpan w:val="2"/>
          </w:tcPr>
          <w:p w14:paraId="06A174BE" w14:textId="77777777" w:rsidR="00F87195" w:rsidRPr="00385C38" w:rsidRDefault="00F87195" w:rsidP="00FE2861">
            <w:pPr>
              <w:pStyle w:val="Qsanswer"/>
              <w:spacing w:after="0" w:line="240" w:lineRule="auto"/>
              <w:ind w:left="0" w:right="0"/>
              <w:rPr>
                <w:rFonts w:ascii="Verdana" w:hAnsi="Verdana"/>
                <w:color w:val="auto"/>
                <w:sz w:val="4"/>
              </w:rPr>
            </w:pPr>
          </w:p>
        </w:tc>
        <w:tc>
          <w:tcPr>
            <w:tcW w:w="142" w:type="dxa"/>
          </w:tcPr>
          <w:p w14:paraId="7B08501F" w14:textId="77777777" w:rsidR="00F87195" w:rsidRPr="00385C38" w:rsidRDefault="00F87195" w:rsidP="00FE2861">
            <w:pPr>
              <w:pStyle w:val="Qsanswer"/>
              <w:spacing w:after="0" w:line="240" w:lineRule="auto"/>
              <w:ind w:left="0" w:right="0"/>
              <w:rPr>
                <w:rFonts w:ascii="Verdana" w:hAnsi="Verdana"/>
                <w:color w:val="auto"/>
                <w:sz w:val="4"/>
              </w:rPr>
            </w:pPr>
          </w:p>
        </w:tc>
        <w:tc>
          <w:tcPr>
            <w:tcW w:w="877" w:type="dxa"/>
            <w:tcBorders>
              <w:top w:val="nil"/>
              <w:left w:val="nil"/>
              <w:bottom w:val="single" w:sz="4" w:space="0" w:color="auto"/>
              <w:right w:val="nil"/>
            </w:tcBorders>
          </w:tcPr>
          <w:p w14:paraId="08F6B0D2" w14:textId="77777777" w:rsidR="00F87195" w:rsidRPr="00385C38" w:rsidRDefault="00F87195" w:rsidP="00FE2861">
            <w:pPr>
              <w:pStyle w:val="Qsanswer"/>
              <w:spacing w:after="0" w:line="240" w:lineRule="auto"/>
              <w:ind w:left="0" w:right="0"/>
              <w:rPr>
                <w:rFonts w:ascii="Verdana" w:hAnsi="Verdana"/>
                <w:color w:val="auto"/>
                <w:sz w:val="4"/>
              </w:rPr>
            </w:pPr>
          </w:p>
        </w:tc>
        <w:tc>
          <w:tcPr>
            <w:tcW w:w="71" w:type="dxa"/>
          </w:tcPr>
          <w:p w14:paraId="7AEA2FFE" w14:textId="77777777" w:rsidR="00F87195" w:rsidRPr="00385C38" w:rsidRDefault="00F87195" w:rsidP="00FE2861">
            <w:pPr>
              <w:pStyle w:val="Qsanswer"/>
              <w:spacing w:after="0" w:line="240" w:lineRule="auto"/>
              <w:ind w:left="0" w:right="0"/>
              <w:rPr>
                <w:rFonts w:ascii="Verdana" w:hAnsi="Verdana"/>
                <w:color w:val="auto"/>
                <w:sz w:val="4"/>
              </w:rPr>
            </w:pPr>
          </w:p>
        </w:tc>
        <w:tc>
          <w:tcPr>
            <w:tcW w:w="1462" w:type="dxa"/>
          </w:tcPr>
          <w:p w14:paraId="05401CF6" w14:textId="77777777" w:rsidR="00F87195" w:rsidRPr="00385C38" w:rsidRDefault="00F87195" w:rsidP="00FE2861">
            <w:pPr>
              <w:pStyle w:val="Qsanswer"/>
              <w:spacing w:after="0" w:line="240" w:lineRule="auto"/>
              <w:ind w:left="0" w:right="0"/>
              <w:rPr>
                <w:rFonts w:ascii="Verdana" w:hAnsi="Verdana"/>
                <w:color w:val="auto"/>
                <w:sz w:val="4"/>
              </w:rPr>
            </w:pPr>
          </w:p>
        </w:tc>
      </w:tr>
      <w:tr w:rsidR="00385C38" w:rsidRPr="00385C38" w14:paraId="2D27EBBE" w14:textId="77777777" w:rsidTr="00FE2861">
        <w:trPr>
          <w:trHeight w:val="324"/>
        </w:trPr>
        <w:tc>
          <w:tcPr>
            <w:tcW w:w="2532" w:type="dxa"/>
            <w:tcBorders>
              <w:top w:val="single" w:sz="4" w:space="0" w:color="auto"/>
              <w:left w:val="single" w:sz="4" w:space="0" w:color="auto"/>
              <w:bottom w:val="single" w:sz="4" w:space="0" w:color="auto"/>
              <w:right w:val="single" w:sz="4" w:space="0" w:color="auto"/>
            </w:tcBorders>
            <w:hideMark/>
          </w:tcPr>
          <w:p w14:paraId="2F797D2D" w14:textId="77777777" w:rsidR="00F87195" w:rsidRPr="00385C38" w:rsidRDefault="00F87195" w:rsidP="00FE2861">
            <w:pPr>
              <w:pStyle w:val="Qsprompt"/>
              <w:spacing w:before="40"/>
              <w:rPr>
                <w:rFonts w:ascii="Verdana" w:hAnsi="Verdana"/>
              </w:rPr>
            </w:pPr>
            <w:r w:rsidRPr="00385C38">
              <w:rPr>
                <w:rFonts w:ascii="Verdana" w:hAnsi="Verdana"/>
              </w:rPr>
              <w:fldChar w:fldCharType="begin">
                <w:ffData>
                  <w:name w:val="Text102"/>
                  <w:enabled/>
                  <w:calcOnExit w:val="0"/>
                  <w:textInput/>
                </w:ffData>
              </w:fldChar>
            </w:r>
            <w:r w:rsidRPr="00385C38">
              <w:rPr>
                <w:rFonts w:ascii="Verdana" w:hAnsi="Verdana"/>
              </w:rPr>
              <w:instrText xml:space="preserve"> FORMTEXT </w:instrText>
            </w:r>
            <w:r w:rsidRPr="00385C38">
              <w:rPr>
                <w:rFonts w:ascii="Verdana" w:hAnsi="Verdana"/>
              </w:rPr>
            </w:r>
            <w:r w:rsidRPr="00385C38">
              <w:rPr>
                <w:rFonts w:ascii="Verdana" w:hAnsi="Verdana"/>
              </w:rPr>
              <w:fldChar w:fldCharType="separate"/>
            </w:r>
            <w:r w:rsidRPr="00385C38">
              <w:rPr>
                <w:rFonts w:ascii="Verdana" w:hAnsi="Verdana"/>
                <w:noProof/>
              </w:rPr>
              <w:t> </w:t>
            </w:r>
            <w:r w:rsidRPr="00385C38">
              <w:rPr>
                <w:rFonts w:ascii="Verdana" w:hAnsi="Verdana"/>
                <w:noProof/>
              </w:rPr>
              <w:t> </w:t>
            </w:r>
            <w:r w:rsidRPr="00385C38">
              <w:rPr>
                <w:rFonts w:ascii="Verdana" w:hAnsi="Verdana"/>
                <w:noProof/>
              </w:rPr>
              <w:t> </w:t>
            </w:r>
            <w:r w:rsidRPr="00385C38">
              <w:rPr>
                <w:rFonts w:ascii="Verdana" w:hAnsi="Verdana"/>
                <w:noProof/>
              </w:rPr>
              <w:t> </w:t>
            </w:r>
            <w:r w:rsidRPr="00385C38">
              <w:rPr>
                <w:rFonts w:ascii="Verdana" w:hAnsi="Verdana"/>
                <w:noProof/>
              </w:rPr>
              <w:t> </w:t>
            </w:r>
            <w:r w:rsidRPr="00385C38">
              <w:rPr>
                <w:rFonts w:ascii="Verdana" w:hAnsi="Verdana"/>
              </w:rPr>
              <w:fldChar w:fldCharType="end"/>
            </w:r>
          </w:p>
        </w:tc>
        <w:tc>
          <w:tcPr>
            <w:tcW w:w="20" w:type="dxa"/>
          </w:tcPr>
          <w:p w14:paraId="62C3FB57" w14:textId="77777777" w:rsidR="00F87195" w:rsidRPr="00385C38" w:rsidRDefault="00F87195" w:rsidP="00FE2861">
            <w:pPr>
              <w:pStyle w:val="Qsanswer"/>
              <w:spacing w:before="60"/>
              <w:ind w:right="0"/>
              <w:rPr>
                <w:rFonts w:ascii="Verdana" w:hAnsi="Verdana"/>
                <w:color w:val="auto"/>
              </w:rPr>
            </w:pPr>
          </w:p>
        </w:tc>
        <w:tc>
          <w:tcPr>
            <w:tcW w:w="142" w:type="dxa"/>
            <w:tcBorders>
              <w:top w:val="nil"/>
              <w:left w:val="nil"/>
              <w:bottom w:val="nil"/>
              <w:right w:val="single" w:sz="4" w:space="0" w:color="auto"/>
            </w:tcBorders>
          </w:tcPr>
          <w:p w14:paraId="138E2A33" w14:textId="77777777" w:rsidR="00F87195" w:rsidRPr="00385C38" w:rsidRDefault="00F87195" w:rsidP="00FE2861">
            <w:pPr>
              <w:pStyle w:val="Qsanswer"/>
              <w:spacing w:before="60"/>
              <w:ind w:right="0"/>
              <w:rPr>
                <w:rFonts w:ascii="Verdana" w:hAnsi="Verdana"/>
                <w:color w:val="auto"/>
              </w:rPr>
            </w:pPr>
          </w:p>
        </w:tc>
        <w:tc>
          <w:tcPr>
            <w:tcW w:w="2551" w:type="dxa"/>
            <w:tcBorders>
              <w:top w:val="single" w:sz="4" w:space="0" w:color="auto"/>
              <w:left w:val="single" w:sz="4" w:space="0" w:color="auto"/>
              <w:bottom w:val="single" w:sz="4" w:space="0" w:color="auto"/>
              <w:right w:val="single" w:sz="4" w:space="0" w:color="auto"/>
            </w:tcBorders>
            <w:hideMark/>
          </w:tcPr>
          <w:p w14:paraId="4FF5A817" w14:textId="77777777" w:rsidR="00F87195" w:rsidRPr="00385C38" w:rsidRDefault="00F87195" w:rsidP="00FE2861">
            <w:pPr>
              <w:pStyle w:val="Qsanswer"/>
              <w:spacing w:before="60"/>
              <w:ind w:right="0"/>
              <w:rPr>
                <w:rFonts w:ascii="Verdana" w:hAnsi="Verdana"/>
                <w:color w:val="auto"/>
              </w:rPr>
            </w:pPr>
            <w:r w:rsidRPr="00385C38">
              <w:rPr>
                <w:rFonts w:ascii="Verdana" w:hAnsi="Verdana"/>
                <w:color w:val="auto"/>
              </w:rPr>
              <w:fldChar w:fldCharType="begin">
                <w:ffData>
                  <w:name w:val="Text102"/>
                  <w:enabled/>
                  <w:calcOnExit w:val="0"/>
                  <w:textInput/>
                </w:ffData>
              </w:fldChar>
            </w:r>
            <w:r w:rsidRPr="00385C38">
              <w:rPr>
                <w:rFonts w:ascii="Verdana" w:hAnsi="Verdana"/>
                <w:color w:val="auto"/>
              </w:rPr>
              <w:instrText xml:space="preserve"> FORMTEXT </w:instrText>
            </w:r>
            <w:r w:rsidRPr="00385C38">
              <w:rPr>
                <w:rFonts w:ascii="Verdana" w:hAnsi="Verdana"/>
                <w:color w:val="auto"/>
              </w:rPr>
            </w:r>
            <w:r w:rsidRPr="00385C38">
              <w:rPr>
                <w:rFonts w:ascii="Verdana" w:hAnsi="Verdana"/>
                <w:color w:val="auto"/>
              </w:rPr>
              <w:fldChar w:fldCharType="separate"/>
            </w:r>
            <w:r w:rsidRPr="00385C38">
              <w:rPr>
                <w:rFonts w:ascii="Verdana" w:hAnsi="Verdana"/>
                <w:noProof/>
                <w:color w:val="auto"/>
              </w:rPr>
              <w:t> </w:t>
            </w:r>
            <w:r w:rsidRPr="00385C38">
              <w:rPr>
                <w:rFonts w:ascii="Verdana" w:hAnsi="Verdana"/>
                <w:noProof/>
                <w:color w:val="auto"/>
              </w:rPr>
              <w:t> </w:t>
            </w:r>
            <w:r w:rsidRPr="00385C38">
              <w:rPr>
                <w:rFonts w:ascii="Verdana" w:hAnsi="Verdana"/>
                <w:noProof/>
                <w:color w:val="auto"/>
              </w:rPr>
              <w:t> </w:t>
            </w:r>
            <w:r w:rsidRPr="00385C38">
              <w:rPr>
                <w:rFonts w:ascii="Verdana" w:hAnsi="Verdana"/>
                <w:noProof/>
                <w:color w:val="auto"/>
              </w:rPr>
              <w:t> </w:t>
            </w:r>
            <w:r w:rsidRPr="00385C38">
              <w:rPr>
                <w:rFonts w:ascii="Verdana" w:hAnsi="Verdana"/>
                <w:noProof/>
                <w:color w:val="auto"/>
              </w:rPr>
              <w:t> </w:t>
            </w:r>
            <w:r w:rsidRPr="00385C38">
              <w:rPr>
                <w:rFonts w:ascii="Verdana" w:hAnsi="Verdana"/>
                <w:color w:val="auto"/>
              </w:rPr>
              <w:fldChar w:fldCharType="end"/>
            </w:r>
          </w:p>
        </w:tc>
        <w:tc>
          <w:tcPr>
            <w:tcW w:w="142" w:type="dxa"/>
            <w:tcBorders>
              <w:top w:val="nil"/>
              <w:left w:val="single" w:sz="4" w:space="0" w:color="auto"/>
              <w:bottom w:val="nil"/>
              <w:right w:val="nil"/>
            </w:tcBorders>
          </w:tcPr>
          <w:p w14:paraId="1E3E51B9" w14:textId="77777777" w:rsidR="00F87195" w:rsidRPr="00385C38" w:rsidRDefault="00F87195" w:rsidP="00FE2861">
            <w:pPr>
              <w:pStyle w:val="Qsanswer"/>
              <w:spacing w:before="60"/>
              <w:ind w:right="0"/>
              <w:rPr>
                <w:rFonts w:ascii="Verdana" w:hAnsi="Verdana"/>
                <w:color w:val="auto"/>
              </w:rPr>
            </w:pPr>
          </w:p>
        </w:tc>
        <w:tc>
          <w:tcPr>
            <w:tcW w:w="2410" w:type="dxa"/>
            <w:gridSpan w:val="3"/>
            <w:tcBorders>
              <w:top w:val="single" w:sz="4" w:space="0" w:color="auto"/>
              <w:left w:val="single" w:sz="4" w:space="0" w:color="auto"/>
              <w:bottom w:val="single" w:sz="4" w:space="0" w:color="auto"/>
              <w:right w:val="single" w:sz="4" w:space="0" w:color="auto"/>
            </w:tcBorders>
            <w:hideMark/>
          </w:tcPr>
          <w:p w14:paraId="57D1F81A" w14:textId="77777777" w:rsidR="00F87195" w:rsidRPr="00385C38" w:rsidRDefault="00F87195" w:rsidP="00FE2861">
            <w:pPr>
              <w:pStyle w:val="Qsprompt"/>
              <w:spacing w:before="40"/>
              <w:rPr>
                <w:rFonts w:ascii="Verdana" w:hAnsi="Verdana"/>
              </w:rPr>
            </w:pPr>
            <w:r w:rsidRPr="00385C38">
              <w:rPr>
                <w:rFonts w:ascii="Verdana" w:hAnsi="Verdana"/>
              </w:rPr>
              <w:fldChar w:fldCharType="begin">
                <w:ffData>
                  <w:name w:val="Text102"/>
                  <w:enabled/>
                  <w:calcOnExit w:val="0"/>
                  <w:textInput/>
                </w:ffData>
              </w:fldChar>
            </w:r>
            <w:r w:rsidRPr="00385C38">
              <w:rPr>
                <w:rFonts w:ascii="Verdana" w:hAnsi="Verdana"/>
              </w:rPr>
              <w:instrText xml:space="preserve"> FORMTEXT </w:instrText>
            </w:r>
            <w:r w:rsidRPr="00385C38">
              <w:rPr>
                <w:rFonts w:ascii="Verdana" w:hAnsi="Verdana"/>
              </w:rPr>
            </w:r>
            <w:r w:rsidRPr="00385C38">
              <w:rPr>
                <w:rFonts w:ascii="Verdana" w:hAnsi="Verdana"/>
              </w:rPr>
              <w:fldChar w:fldCharType="separate"/>
            </w:r>
            <w:r w:rsidRPr="00385C38">
              <w:rPr>
                <w:rFonts w:ascii="Verdana" w:hAnsi="Verdana"/>
                <w:noProof/>
              </w:rPr>
              <w:t> </w:t>
            </w:r>
            <w:r w:rsidRPr="00385C38">
              <w:rPr>
                <w:rFonts w:ascii="Verdana" w:hAnsi="Verdana"/>
                <w:noProof/>
              </w:rPr>
              <w:t> </w:t>
            </w:r>
            <w:r w:rsidRPr="00385C38">
              <w:rPr>
                <w:rFonts w:ascii="Verdana" w:hAnsi="Verdana"/>
                <w:noProof/>
              </w:rPr>
              <w:t> </w:t>
            </w:r>
            <w:r w:rsidRPr="00385C38">
              <w:rPr>
                <w:rFonts w:ascii="Verdana" w:hAnsi="Verdana"/>
                <w:noProof/>
              </w:rPr>
              <w:t> </w:t>
            </w:r>
            <w:r w:rsidRPr="00385C38">
              <w:rPr>
                <w:rFonts w:ascii="Verdana" w:hAnsi="Verdana"/>
                <w:noProof/>
              </w:rPr>
              <w:t> </w:t>
            </w:r>
            <w:r w:rsidRPr="00385C38">
              <w:rPr>
                <w:rFonts w:ascii="Verdana" w:hAnsi="Verdana"/>
              </w:rPr>
              <w:fldChar w:fldCharType="end"/>
            </w:r>
          </w:p>
        </w:tc>
      </w:tr>
      <w:tr w:rsidR="00385C38" w:rsidRPr="00385C38" w14:paraId="48205403" w14:textId="77777777" w:rsidTr="00FE2861">
        <w:trPr>
          <w:trHeight w:val="46"/>
        </w:trPr>
        <w:tc>
          <w:tcPr>
            <w:tcW w:w="2532" w:type="dxa"/>
            <w:tcBorders>
              <w:top w:val="nil"/>
              <w:left w:val="nil"/>
              <w:bottom w:val="single" w:sz="12" w:space="0" w:color="C0C0C0"/>
              <w:right w:val="nil"/>
            </w:tcBorders>
          </w:tcPr>
          <w:p w14:paraId="6F8B99E2" w14:textId="77777777" w:rsidR="00F87195" w:rsidRPr="00385C38" w:rsidRDefault="00F87195" w:rsidP="00FE2861">
            <w:pPr>
              <w:pStyle w:val="Qsprompt"/>
              <w:spacing w:line="240" w:lineRule="auto"/>
              <w:ind w:left="0"/>
              <w:rPr>
                <w:rFonts w:ascii="Verdana" w:hAnsi="Verdana"/>
                <w:sz w:val="4"/>
              </w:rPr>
            </w:pPr>
          </w:p>
        </w:tc>
        <w:tc>
          <w:tcPr>
            <w:tcW w:w="20" w:type="dxa"/>
            <w:tcBorders>
              <w:top w:val="nil"/>
              <w:left w:val="nil"/>
              <w:bottom w:val="single" w:sz="12" w:space="0" w:color="C0C0C0"/>
              <w:right w:val="nil"/>
            </w:tcBorders>
          </w:tcPr>
          <w:p w14:paraId="599B6657" w14:textId="77777777" w:rsidR="00F87195" w:rsidRPr="00385C38" w:rsidRDefault="00F87195" w:rsidP="00FE2861">
            <w:pPr>
              <w:pStyle w:val="Qsanswer"/>
              <w:spacing w:after="0" w:line="240" w:lineRule="auto"/>
              <w:ind w:left="0" w:right="0"/>
              <w:rPr>
                <w:rFonts w:ascii="Verdana" w:hAnsi="Verdana"/>
                <w:color w:val="auto"/>
                <w:sz w:val="4"/>
              </w:rPr>
            </w:pPr>
          </w:p>
        </w:tc>
        <w:tc>
          <w:tcPr>
            <w:tcW w:w="142" w:type="dxa"/>
            <w:tcBorders>
              <w:top w:val="nil"/>
              <w:left w:val="nil"/>
              <w:bottom w:val="single" w:sz="12" w:space="0" w:color="C0C0C0"/>
              <w:right w:val="nil"/>
            </w:tcBorders>
          </w:tcPr>
          <w:p w14:paraId="39B1FF88" w14:textId="77777777" w:rsidR="00F87195" w:rsidRPr="00385C38" w:rsidRDefault="00F87195" w:rsidP="00FE2861">
            <w:pPr>
              <w:pStyle w:val="Qsanswer"/>
              <w:spacing w:after="0" w:line="240" w:lineRule="auto"/>
              <w:ind w:left="0" w:right="0"/>
              <w:rPr>
                <w:rFonts w:ascii="Verdana" w:hAnsi="Verdana"/>
                <w:color w:val="auto"/>
                <w:sz w:val="4"/>
              </w:rPr>
            </w:pPr>
          </w:p>
        </w:tc>
        <w:tc>
          <w:tcPr>
            <w:tcW w:w="2551" w:type="dxa"/>
            <w:tcBorders>
              <w:top w:val="single" w:sz="4" w:space="0" w:color="auto"/>
              <w:left w:val="nil"/>
              <w:bottom w:val="single" w:sz="12" w:space="0" w:color="C0C0C0"/>
              <w:right w:val="nil"/>
            </w:tcBorders>
          </w:tcPr>
          <w:p w14:paraId="7CA4DBC5" w14:textId="77777777" w:rsidR="00F87195" w:rsidRPr="00385C38" w:rsidRDefault="00F87195" w:rsidP="00FE2861">
            <w:pPr>
              <w:pStyle w:val="Qsanswer"/>
              <w:spacing w:after="0" w:line="240" w:lineRule="auto"/>
              <w:ind w:left="0" w:right="0"/>
              <w:rPr>
                <w:rFonts w:ascii="Verdana" w:hAnsi="Verdana"/>
                <w:color w:val="auto"/>
                <w:sz w:val="4"/>
              </w:rPr>
            </w:pPr>
          </w:p>
        </w:tc>
        <w:tc>
          <w:tcPr>
            <w:tcW w:w="142" w:type="dxa"/>
            <w:tcBorders>
              <w:top w:val="nil"/>
              <w:left w:val="nil"/>
              <w:bottom w:val="single" w:sz="12" w:space="0" w:color="C0C0C0"/>
              <w:right w:val="nil"/>
            </w:tcBorders>
          </w:tcPr>
          <w:p w14:paraId="5B900CD3" w14:textId="77777777" w:rsidR="00F87195" w:rsidRPr="00385C38" w:rsidRDefault="00F87195" w:rsidP="00FE2861">
            <w:pPr>
              <w:pStyle w:val="Qsanswer"/>
              <w:spacing w:after="0" w:line="240" w:lineRule="auto"/>
              <w:ind w:left="0" w:right="0"/>
              <w:rPr>
                <w:rFonts w:ascii="Verdana" w:hAnsi="Verdana"/>
                <w:color w:val="auto"/>
                <w:sz w:val="4"/>
              </w:rPr>
            </w:pPr>
          </w:p>
        </w:tc>
        <w:tc>
          <w:tcPr>
            <w:tcW w:w="2410" w:type="dxa"/>
            <w:gridSpan w:val="3"/>
            <w:tcBorders>
              <w:top w:val="nil"/>
              <w:left w:val="nil"/>
              <w:bottom w:val="single" w:sz="12" w:space="0" w:color="C0C0C0"/>
              <w:right w:val="nil"/>
            </w:tcBorders>
          </w:tcPr>
          <w:p w14:paraId="4048E906" w14:textId="77777777" w:rsidR="00F87195" w:rsidRPr="00385C38" w:rsidRDefault="00F87195" w:rsidP="00FE2861">
            <w:pPr>
              <w:pStyle w:val="Qsanswer"/>
              <w:spacing w:after="0" w:line="240" w:lineRule="auto"/>
              <w:ind w:left="0" w:right="0"/>
              <w:rPr>
                <w:rFonts w:ascii="Verdana" w:hAnsi="Verdana"/>
                <w:color w:val="auto"/>
                <w:sz w:val="4"/>
              </w:rPr>
            </w:pPr>
          </w:p>
        </w:tc>
      </w:tr>
      <w:tr w:rsidR="00385C38" w:rsidRPr="00385C38" w14:paraId="045EAC47" w14:textId="77777777" w:rsidTr="00FE2861">
        <w:trPr>
          <w:trHeight w:val="46"/>
        </w:trPr>
        <w:tc>
          <w:tcPr>
            <w:tcW w:w="2532" w:type="dxa"/>
          </w:tcPr>
          <w:p w14:paraId="1B43BFD9" w14:textId="77777777" w:rsidR="00F87195" w:rsidRPr="00385C38" w:rsidRDefault="00F87195" w:rsidP="00FE2861">
            <w:pPr>
              <w:pStyle w:val="Qsprompt"/>
              <w:spacing w:line="240" w:lineRule="auto"/>
              <w:ind w:left="0"/>
              <w:rPr>
                <w:rFonts w:ascii="Verdana" w:hAnsi="Verdana"/>
                <w:sz w:val="4"/>
              </w:rPr>
            </w:pPr>
          </w:p>
        </w:tc>
        <w:tc>
          <w:tcPr>
            <w:tcW w:w="20" w:type="dxa"/>
          </w:tcPr>
          <w:p w14:paraId="1123A99F" w14:textId="77777777" w:rsidR="00F87195" w:rsidRPr="00385C38" w:rsidRDefault="00F87195" w:rsidP="00FE2861">
            <w:pPr>
              <w:pStyle w:val="Qsanswer"/>
              <w:spacing w:after="0" w:line="240" w:lineRule="auto"/>
              <w:ind w:left="0" w:right="0"/>
              <w:rPr>
                <w:rFonts w:ascii="Verdana" w:hAnsi="Verdana"/>
                <w:color w:val="auto"/>
                <w:sz w:val="4"/>
              </w:rPr>
            </w:pPr>
          </w:p>
        </w:tc>
        <w:tc>
          <w:tcPr>
            <w:tcW w:w="142" w:type="dxa"/>
          </w:tcPr>
          <w:p w14:paraId="202EFEAC" w14:textId="77777777" w:rsidR="00F87195" w:rsidRPr="00385C38" w:rsidRDefault="00F87195" w:rsidP="00FE2861">
            <w:pPr>
              <w:pStyle w:val="Qsanswer"/>
              <w:spacing w:after="0" w:line="240" w:lineRule="auto"/>
              <w:ind w:left="0" w:right="0"/>
              <w:rPr>
                <w:rFonts w:ascii="Verdana" w:hAnsi="Verdana"/>
                <w:color w:val="auto"/>
                <w:sz w:val="4"/>
              </w:rPr>
            </w:pPr>
          </w:p>
        </w:tc>
        <w:tc>
          <w:tcPr>
            <w:tcW w:w="2551" w:type="dxa"/>
            <w:tcBorders>
              <w:top w:val="nil"/>
              <w:left w:val="nil"/>
              <w:bottom w:val="single" w:sz="4" w:space="0" w:color="auto"/>
              <w:right w:val="nil"/>
            </w:tcBorders>
          </w:tcPr>
          <w:p w14:paraId="45ECD205" w14:textId="77777777" w:rsidR="00F87195" w:rsidRPr="00385C38" w:rsidRDefault="00F87195" w:rsidP="00FE2861">
            <w:pPr>
              <w:pStyle w:val="Qsanswer"/>
              <w:spacing w:after="0" w:line="240" w:lineRule="auto"/>
              <w:ind w:left="0" w:right="0"/>
              <w:rPr>
                <w:rFonts w:ascii="Verdana" w:hAnsi="Verdana"/>
                <w:color w:val="auto"/>
                <w:sz w:val="4"/>
              </w:rPr>
            </w:pPr>
          </w:p>
        </w:tc>
        <w:tc>
          <w:tcPr>
            <w:tcW w:w="142" w:type="dxa"/>
          </w:tcPr>
          <w:p w14:paraId="2941D2E0" w14:textId="77777777" w:rsidR="00F87195" w:rsidRPr="00385C38" w:rsidRDefault="00F87195" w:rsidP="00FE2861">
            <w:pPr>
              <w:pStyle w:val="Qsanswer"/>
              <w:spacing w:after="0" w:line="240" w:lineRule="auto"/>
              <w:ind w:left="0" w:right="0"/>
              <w:rPr>
                <w:rFonts w:ascii="Verdana" w:hAnsi="Verdana"/>
                <w:color w:val="auto"/>
                <w:sz w:val="4"/>
              </w:rPr>
            </w:pPr>
          </w:p>
        </w:tc>
        <w:tc>
          <w:tcPr>
            <w:tcW w:w="2410" w:type="dxa"/>
            <w:gridSpan w:val="3"/>
          </w:tcPr>
          <w:p w14:paraId="5D4392AC" w14:textId="77777777" w:rsidR="00F87195" w:rsidRPr="00385C38" w:rsidRDefault="00F87195" w:rsidP="00FE2861">
            <w:pPr>
              <w:pStyle w:val="Qsanswer"/>
              <w:spacing w:after="0" w:line="240" w:lineRule="auto"/>
              <w:ind w:left="0" w:right="0"/>
              <w:rPr>
                <w:rFonts w:ascii="Verdana" w:hAnsi="Verdana"/>
                <w:color w:val="auto"/>
                <w:sz w:val="4"/>
              </w:rPr>
            </w:pPr>
          </w:p>
        </w:tc>
      </w:tr>
      <w:tr w:rsidR="00385C38" w:rsidRPr="00385C38" w14:paraId="6EA1BD1A" w14:textId="77777777" w:rsidTr="00FE2861">
        <w:trPr>
          <w:trHeight w:val="324"/>
        </w:trPr>
        <w:tc>
          <w:tcPr>
            <w:tcW w:w="2532" w:type="dxa"/>
            <w:tcBorders>
              <w:top w:val="single" w:sz="4" w:space="0" w:color="auto"/>
              <w:left w:val="single" w:sz="4" w:space="0" w:color="auto"/>
              <w:bottom w:val="single" w:sz="4" w:space="0" w:color="auto"/>
              <w:right w:val="single" w:sz="4" w:space="0" w:color="auto"/>
            </w:tcBorders>
            <w:hideMark/>
          </w:tcPr>
          <w:p w14:paraId="3F03C076" w14:textId="77777777" w:rsidR="00F87195" w:rsidRPr="00385C38" w:rsidRDefault="00F87195" w:rsidP="00FE2861">
            <w:pPr>
              <w:pStyle w:val="Qsprompt"/>
              <w:spacing w:before="40"/>
              <w:rPr>
                <w:rFonts w:ascii="Verdana" w:hAnsi="Verdana"/>
              </w:rPr>
            </w:pPr>
            <w:r w:rsidRPr="00385C38">
              <w:rPr>
                <w:rFonts w:ascii="Verdana" w:hAnsi="Verdana"/>
              </w:rPr>
              <w:fldChar w:fldCharType="begin">
                <w:ffData>
                  <w:name w:val="Text102"/>
                  <w:enabled/>
                  <w:calcOnExit w:val="0"/>
                  <w:textInput/>
                </w:ffData>
              </w:fldChar>
            </w:r>
            <w:r w:rsidRPr="00385C38">
              <w:rPr>
                <w:rFonts w:ascii="Verdana" w:hAnsi="Verdana"/>
              </w:rPr>
              <w:instrText xml:space="preserve"> FORMTEXT </w:instrText>
            </w:r>
            <w:r w:rsidRPr="00385C38">
              <w:rPr>
                <w:rFonts w:ascii="Verdana" w:hAnsi="Verdana"/>
              </w:rPr>
            </w:r>
            <w:r w:rsidRPr="00385C38">
              <w:rPr>
                <w:rFonts w:ascii="Verdana" w:hAnsi="Verdana"/>
              </w:rPr>
              <w:fldChar w:fldCharType="separate"/>
            </w:r>
            <w:r w:rsidRPr="00385C38">
              <w:rPr>
                <w:rFonts w:ascii="Verdana" w:hAnsi="Verdana"/>
                <w:noProof/>
              </w:rPr>
              <w:t> </w:t>
            </w:r>
            <w:r w:rsidRPr="00385C38">
              <w:rPr>
                <w:rFonts w:ascii="Verdana" w:hAnsi="Verdana"/>
                <w:noProof/>
              </w:rPr>
              <w:t> </w:t>
            </w:r>
            <w:r w:rsidRPr="00385C38">
              <w:rPr>
                <w:rFonts w:ascii="Verdana" w:hAnsi="Verdana"/>
                <w:noProof/>
              </w:rPr>
              <w:t> </w:t>
            </w:r>
            <w:r w:rsidRPr="00385C38">
              <w:rPr>
                <w:rFonts w:ascii="Verdana" w:hAnsi="Verdana"/>
                <w:noProof/>
              </w:rPr>
              <w:t> </w:t>
            </w:r>
            <w:r w:rsidRPr="00385C38">
              <w:rPr>
                <w:rFonts w:ascii="Verdana" w:hAnsi="Verdana"/>
                <w:noProof/>
              </w:rPr>
              <w:t> </w:t>
            </w:r>
            <w:r w:rsidRPr="00385C38">
              <w:rPr>
                <w:rFonts w:ascii="Verdana" w:hAnsi="Verdana"/>
              </w:rPr>
              <w:fldChar w:fldCharType="end"/>
            </w:r>
          </w:p>
        </w:tc>
        <w:tc>
          <w:tcPr>
            <w:tcW w:w="20" w:type="dxa"/>
          </w:tcPr>
          <w:p w14:paraId="0DFB5034" w14:textId="77777777" w:rsidR="00F87195" w:rsidRPr="00385C38" w:rsidRDefault="00F87195" w:rsidP="00FE2861">
            <w:pPr>
              <w:pStyle w:val="Qsanswer"/>
              <w:spacing w:before="60"/>
              <w:ind w:right="0"/>
              <w:rPr>
                <w:rFonts w:ascii="Verdana" w:hAnsi="Verdana"/>
                <w:color w:val="auto"/>
              </w:rPr>
            </w:pPr>
          </w:p>
        </w:tc>
        <w:tc>
          <w:tcPr>
            <w:tcW w:w="142" w:type="dxa"/>
            <w:tcBorders>
              <w:top w:val="nil"/>
              <w:left w:val="nil"/>
              <w:bottom w:val="nil"/>
              <w:right w:val="single" w:sz="4" w:space="0" w:color="auto"/>
            </w:tcBorders>
          </w:tcPr>
          <w:p w14:paraId="7D408C7D" w14:textId="77777777" w:rsidR="00F87195" w:rsidRPr="00385C38" w:rsidRDefault="00F87195" w:rsidP="00FE2861">
            <w:pPr>
              <w:pStyle w:val="Qsanswer"/>
              <w:spacing w:before="60"/>
              <w:ind w:right="0"/>
              <w:rPr>
                <w:rFonts w:ascii="Verdana" w:hAnsi="Verdana"/>
                <w:color w:val="auto"/>
              </w:rPr>
            </w:pPr>
          </w:p>
        </w:tc>
        <w:tc>
          <w:tcPr>
            <w:tcW w:w="2551" w:type="dxa"/>
            <w:tcBorders>
              <w:top w:val="single" w:sz="4" w:space="0" w:color="auto"/>
              <w:left w:val="single" w:sz="4" w:space="0" w:color="auto"/>
              <w:bottom w:val="single" w:sz="4" w:space="0" w:color="auto"/>
              <w:right w:val="single" w:sz="4" w:space="0" w:color="auto"/>
            </w:tcBorders>
            <w:hideMark/>
          </w:tcPr>
          <w:p w14:paraId="305AA10E" w14:textId="77777777" w:rsidR="00F87195" w:rsidRPr="00385C38" w:rsidRDefault="00F87195" w:rsidP="00FE2861">
            <w:pPr>
              <w:pStyle w:val="Qsanswer"/>
              <w:spacing w:before="60"/>
              <w:ind w:right="0"/>
              <w:rPr>
                <w:rFonts w:ascii="Verdana" w:hAnsi="Verdana"/>
                <w:color w:val="auto"/>
              </w:rPr>
            </w:pPr>
            <w:r w:rsidRPr="00385C38">
              <w:rPr>
                <w:rFonts w:ascii="Verdana" w:hAnsi="Verdana"/>
                <w:color w:val="auto"/>
              </w:rPr>
              <w:fldChar w:fldCharType="begin">
                <w:ffData>
                  <w:name w:val="Text102"/>
                  <w:enabled/>
                  <w:calcOnExit w:val="0"/>
                  <w:textInput/>
                </w:ffData>
              </w:fldChar>
            </w:r>
            <w:r w:rsidRPr="00385C38">
              <w:rPr>
                <w:rFonts w:ascii="Verdana" w:hAnsi="Verdana"/>
                <w:color w:val="auto"/>
              </w:rPr>
              <w:instrText xml:space="preserve"> FORMTEXT </w:instrText>
            </w:r>
            <w:r w:rsidRPr="00385C38">
              <w:rPr>
                <w:rFonts w:ascii="Verdana" w:hAnsi="Verdana"/>
                <w:color w:val="auto"/>
              </w:rPr>
            </w:r>
            <w:r w:rsidRPr="00385C38">
              <w:rPr>
                <w:rFonts w:ascii="Verdana" w:hAnsi="Verdana"/>
                <w:color w:val="auto"/>
              </w:rPr>
              <w:fldChar w:fldCharType="separate"/>
            </w:r>
            <w:r w:rsidRPr="00385C38">
              <w:rPr>
                <w:rFonts w:ascii="Verdana" w:hAnsi="Verdana"/>
                <w:noProof/>
                <w:color w:val="auto"/>
              </w:rPr>
              <w:t> </w:t>
            </w:r>
            <w:r w:rsidRPr="00385C38">
              <w:rPr>
                <w:rFonts w:ascii="Verdana" w:hAnsi="Verdana"/>
                <w:noProof/>
                <w:color w:val="auto"/>
              </w:rPr>
              <w:t> </w:t>
            </w:r>
            <w:r w:rsidRPr="00385C38">
              <w:rPr>
                <w:rFonts w:ascii="Verdana" w:hAnsi="Verdana"/>
                <w:noProof/>
                <w:color w:val="auto"/>
              </w:rPr>
              <w:t> </w:t>
            </w:r>
            <w:r w:rsidRPr="00385C38">
              <w:rPr>
                <w:rFonts w:ascii="Verdana" w:hAnsi="Verdana"/>
                <w:noProof/>
                <w:color w:val="auto"/>
              </w:rPr>
              <w:t> </w:t>
            </w:r>
            <w:r w:rsidRPr="00385C38">
              <w:rPr>
                <w:rFonts w:ascii="Verdana" w:hAnsi="Verdana"/>
                <w:noProof/>
                <w:color w:val="auto"/>
              </w:rPr>
              <w:t> </w:t>
            </w:r>
            <w:r w:rsidRPr="00385C38">
              <w:rPr>
                <w:rFonts w:ascii="Verdana" w:hAnsi="Verdana"/>
                <w:color w:val="auto"/>
              </w:rPr>
              <w:fldChar w:fldCharType="end"/>
            </w:r>
          </w:p>
        </w:tc>
        <w:tc>
          <w:tcPr>
            <w:tcW w:w="142" w:type="dxa"/>
            <w:tcBorders>
              <w:top w:val="nil"/>
              <w:left w:val="single" w:sz="4" w:space="0" w:color="auto"/>
              <w:bottom w:val="nil"/>
              <w:right w:val="nil"/>
            </w:tcBorders>
          </w:tcPr>
          <w:p w14:paraId="1FE1637D" w14:textId="77777777" w:rsidR="00F87195" w:rsidRPr="00385C38" w:rsidRDefault="00F87195" w:rsidP="00FE2861">
            <w:pPr>
              <w:pStyle w:val="Qsanswer"/>
              <w:spacing w:before="60"/>
              <w:ind w:right="0"/>
              <w:rPr>
                <w:rFonts w:ascii="Verdana" w:hAnsi="Verdana"/>
                <w:color w:val="auto"/>
              </w:rPr>
            </w:pPr>
          </w:p>
        </w:tc>
        <w:tc>
          <w:tcPr>
            <w:tcW w:w="2410" w:type="dxa"/>
            <w:gridSpan w:val="3"/>
            <w:tcBorders>
              <w:top w:val="single" w:sz="4" w:space="0" w:color="auto"/>
              <w:left w:val="single" w:sz="4" w:space="0" w:color="auto"/>
              <w:bottom w:val="single" w:sz="4" w:space="0" w:color="auto"/>
              <w:right w:val="single" w:sz="4" w:space="0" w:color="auto"/>
            </w:tcBorders>
            <w:hideMark/>
          </w:tcPr>
          <w:p w14:paraId="24B27E3D" w14:textId="77777777" w:rsidR="00F87195" w:rsidRPr="00385C38" w:rsidRDefault="00F87195" w:rsidP="00FE2861">
            <w:pPr>
              <w:pStyle w:val="Qsprompt"/>
              <w:spacing w:before="40"/>
              <w:rPr>
                <w:rFonts w:ascii="Verdana" w:hAnsi="Verdana"/>
              </w:rPr>
            </w:pPr>
            <w:r w:rsidRPr="00385C38">
              <w:rPr>
                <w:rFonts w:ascii="Verdana" w:hAnsi="Verdana"/>
              </w:rPr>
              <w:fldChar w:fldCharType="begin">
                <w:ffData>
                  <w:name w:val="Text102"/>
                  <w:enabled/>
                  <w:calcOnExit w:val="0"/>
                  <w:textInput/>
                </w:ffData>
              </w:fldChar>
            </w:r>
            <w:r w:rsidRPr="00385C38">
              <w:rPr>
                <w:rFonts w:ascii="Verdana" w:hAnsi="Verdana"/>
              </w:rPr>
              <w:instrText xml:space="preserve"> FORMTEXT </w:instrText>
            </w:r>
            <w:r w:rsidRPr="00385C38">
              <w:rPr>
                <w:rFonts w:ascii="Verdana" w:hAnsi="Verdana"/>
              </w:rPr>
            </w:r>
            <w:r w:rsidRPr="00385C38">
              <w:rPr>
                <w:rFonts w:ascii="Verdana" w:hAnsi="Verdana"/>
              </w:rPr>
              <w:fldChar w:fldCharType="separate"/>
            </w:r>
            <w:r w:rsidRPr="00385C38">
              <w:rPr>
                <w:rFonts w:ascii="Verdana" w:hAnsi="Verdana"/>
                <w:noProof/>
              </w:rPr>
              <w:t> </w:t>
            </w:r>
            <w:r w:rsidRPr="00385C38">
              <w:rPr>
                <w:rFonts w:ascii="Verdana" w:hAnsi="Verdana"/>
                <w:noProof/>
              </w:rPr>
              <w:t> </w:t>
            </w:r>
            <w:r w:rsidRPr="00385C38">
              <w:rPr>
                <w:rFonts w:ascii="Verdana" w:hAnsi="Verdana"/>
                <w:noProof/>
              </w:rPr>
              <w:t> </w:t>
            </w:r>
            <w:r w:rsidRPr="00385C38">
              <w:rPr>
                <w:rFonts w:ascii="Verdana" w:hAnsi="Verdana"/>
                <w:noProof/>
              </w:rPr>
              <w:t> </w:t>
            </w:r>
            <w:r w:rsidRPr="00385C38">
              <w:rPr>
                <w:rFonts w:ascii="Verdana" w:hAnsi="Verdana"/>
                <w:noProof/>
              </w:rPr>
              <w:t> </w:t>
            </w:r>
            <w:r w:rsidRPr="00385C38">
              <w:rPr>
                <w:rFonts w:ascii="Verdana" w:hAnsi="Verdana"/>
              </w:rPr>
              <w:fldChar w:fldCharType="end"/>
            </w:r>
          </w:p>
        </w:tc>
      </w:tr>
      <w:tr w:rsidR="00385C38" w:rsidRPr="00385C38" w14:paraId="6FDBB94B" w14:textId="77777777" w:rsidTr="00FE2861">
        <w:trPr>
          <w:trHeight w:val="46"/>
        </w:trPr>
        <w:tc>
          <w:tcPr>
            <w:tcW w:w="2532" w:type="dxa"/>
            <w:tcBorders>
              <w:top w:val="nil"/>
              <w:left w:val="nil"/>
              <w:bottom w:val="single" w:sz="12" w:space="0" w:color="C0C0C0"/>
              <w:right w:val="nil"/>
            </w:tcBorders>
          </w:tcPr>
          <w:p w14:paraId="4DE09192" w14:textId="77777777" w:rsidR="00F87195" w:rsidRPr="00385C38" w:rsidRDefault="00F87195" w:rsidP="00FE2861">
            <w:pPr>
              <w:pStyle w:val="Qsprompt"/>
              <w:spacing w:line="240" w:lineRule="auto"/>
              <w:ind w:left="0"/>
              <w:rPr>
                <w:rFonts w:ascii="Verdana" w:hAnsi="Verdana"/>
                <w:sz w:val="4"/>
              </w:rPr>
            </w:pPr>
          </w:p>
        </w:tc>
        <w:tc>
          <w:tcPr>
            <w:tcW w:w="20" w:type="dxa"/>
            <w:tcBorders>
              <w:top w:val="nil"/>
              <w:left w:val="nil"/>
              <w:bottom w:val="single" w:sz="12" w:space="0" w:color="C0C0C0"/>
              <w:right w:val="nil"/>
            </w:tcBorders>
          </w:tcPr>
          <w:p w14:paraId="3B3D6315" w14:textId="77777777" w:rsidR="00F87195" w:rsidRPr="00385C38" w:rsidRDefault="00F87195" w:rsidP="00FE2861">
            <w:pPr>
              <w:pStyle w:val="Qsanswer"/>
              <w:spacing w:after="0" w:line="240" w:lineRule="auto"/>
              <w:ind w:left="0" w:right="0"/>
              <w:rPr>
                <w:rFonts w:ascii="Verdana" w:hAnsi="Verdana"/>
                <w:color w:val="auto"/>
                <w:sz w:val="4"/>
              </w:rPr>
            </w:pPr>
          </w:p>
        </w:tc>
        <w:tc>
          <w:tcPr>
            <w:tcW w:w="142" w:type="dxa"/>
            <w:tcBorders>
              <w:top w:val="nil"/>
              <w:left w:val="nil"/>
              <w:bottom w:val="single" w:sz="12" w:space="0" w:color="C0C0C0"/>
              <w:right w:val="nil"/>
            </w:tcBorders>
          </w:tcPr>
          <w:p w14:paraId="3D0EFCB0" w14:textId="77777777" w:rsidR="00F87195" w:rsidRPr="00385C38" w:rsidRDefault="00F87195" w:rsidP="00FE2861">
            <w:pPr>
              <w:pStyle w:val="Qsanswer"/>
              <w:spacing w:after="0" w:line="240" w:lineRule="auto"/>
              <w:ind w:left="0" w:right="0"/>
              <w:rPr>
                <w:rFonts w:ascii="Verdana" w:hAnsi="Verdana"/>
                <w:color w:val="auto"/>
                <w:sz w:val="4"/>
              </w:rPr>
            </w:pPr>
          </w:p>
        </w:tc>
        <w:tc>
          <w:tcPr>
            <w:tcW w:w="2551" w:type="dxa"/>
            <w:tcBorders>
              <w:top w:val="single" w:sz="4" w:space="0" w:color="auto"/>
              <w:left w:val="nil"/>
              <w:bottom w:val="single" w:sz="12" w:space="0" w:color="C0C0C0"/>
              <w:right w:val="single" w:sz="4" w:space="0" w:color="auto"/>
            </w:tcBorders>
          </w:tcPr>
          <w:p w14:paraId="0300C089" w14:textId="77777777" w:rsidR="00F87195" w:rsidRPr="00385C38" w:rsidRDefault="00F87195" w:rsidP="00FE2861">
            <w:pPr>
              <w:pStyle w:val="Qsanswer"/>
              <w:spacing w:after="0" w:line="240" w:lineRule="auto"/>
              <w:ind w:left="0" w:right="0"/>
              <w:rPr>
                <w:rFonts w:ascii="Verdana" w:hAnsi="Verdana"/>
                <w:color w:val="auto"/>
                <w:sz w:val="4"/>
              </w:rPr>
            </w:pPr>
          </w:p>
        </w:tc>
        <w:tc>
          <w:tcPr>
            <w:tcW w:w="142" w:type="dxa"/>
            <w:tcBorders>
              <w:top w:val="nil"/>
              <w:left w:val="single" w:sz="4" w:space="0" w:color="auto"/>
              <w:bottom w:val="single" w:sz="12" w:space="0" w:color="C0C0C0"/>
              <w:right w:val="nil"/>
            </w:tcBorders>
          </w:tcPr>
          <w:p w14:paraId="4EE6FE04" w14:textId="77777777" w:rsidR="00F87195" w:rsidRPr="00385C38" w:rsidRDefault="00F87195" w:rsidP="00FE2861">
            <w:pPr>
              <w:pStyle w:val="Qsanswer"/>
              <w:spacing w:after="0" w:line="240" w:lineRule="auto"/>
              <w:ind w:left="0" w:right="0"/>
              <w:rPr>
                <w:rFonts w:ascii="Verdana" w:hAnsi="Verdana"/>
                <w:color w:val="auto"/>
                <w:sz w:val="4"/>
              </w:rPr>
            </w:pPr>
          </w:p>
        </w:tc>
        <w:tc>
          <w:tcPr>
            <w:tcW w:w="2410" w:type="dxa"/>
            <w:gridSpan w:val="3"/>
            <w:tcBorders>
              <w:top w:val="nil"/>
              <w:left w:val="nil"/>
              <w:bottom w:val="single" w:sz="12" w:space="0" w:color="C0C0C0"/>
              <w:right w:val="nil"/>
            </w:tcBorders>
          </w:tcPr>
          <w:p w14:paraId="0EABCCC7" w14:textId="77777777" w:rsidR="00F87195" w:rsidRPr="00385C38" w:rsidRDefault="00F87195" w:rsidP="00FE2861">
            <w:pPr>
              <w:pStyle w:val="Qsanswer"/>
              <w:spacing w:after="0" w:line="240" w:lineRule="auto"/>
              <w:ind w:left="0" w:right="0"/>
              <w:rPr>
                <w:rFonts w:ascii="Verdana" w:hAnsi="Verdana"/>
                <w:color w:val="auto"/>
                <w:sz w:val="4"/>
              </w:rPr>
            </w:pPr>
          </w:p>
        </w:tc>
      </w:tr>
      <w:tr w:rsidR="00385C38" w:rsidRPr="00385C38" w14:paraId="4E9A577F" w14:textId="77777777" w:rsidTr="00FE2861">
        <w:trPr>
          <w:trHeight w:val="46"/>
        </w:trPr>
        <w:tc>
          <w:tcPr>
            <w:tcW w:w="2532" w:type="dxa"/>
          </w:tcPr>
          <w:p w14:paraId="5B606BA1" w14:textId="77777777" w:rsidR="00F87195" w:rsidRPr="00385C38" w:rsidRDefault="00F87195" w:rsidP="00FE2861">
            <w:pPr>
              <w:pStyle w:val="Qsprompt"/>
              <w:spacing w:line="240" w:lineRule="auto"/>
              <w:ind w:left="0"/>
              <w:rPr>
                <w:rFonts w:ascii="Verdana" w:hAnsi="Verdana"/>
                <w:sz w:val="4"/>
              </w:rPr>
            </w:pPr>
          </w:p>
        </w:tc>
        <w:tc>
          <w:tcPr>
            <w:tcW w:w="20" w:type="dxa"/>
          </w:tcPr>
          <w:p w14:paraId="1D0DE338" w14:textId="77777777" w:rsidR="00F87195" w:rsidRPr="00385C38" w:rsidRDefault="00F87195" w:rsidP="00FE2861">
            <w:pPr>
              <w:pStyle w:val="Qsanswer"/>
              <w:spacing w:after="0" w:line="240" w:lineRule="auto"/>
              <w:ind w:left="0" w:right="0"/>
              <w:rPr>
                <w:rFonts w:ascii="Verdana" w:hAnsi="Verdana"/>
                <w:color w:val="auto"/>
                <w:sz w:val="4"/>
              </w:rPr>
            </w:pPr>
          </w:p>
        </w:tc>
        <w:tc>
          <w:tcPr>
            <w:tcW w:w="142" w:type="dxa"/>
          </w:tcPr>
          <w:p w14:paraId="38D2AC1E" w14:textId="77777777" w:rsidR="00F87195" w:rsidRPr="00385C38" w:rsidRDefault="00F87195" w:rsidP="00FE2861">
            <w:pPr>
              <w:pStyle w:val="Qsanswer"/>
              <w:spacing w:after="0" w:line="240" w:lineRule="auto"/>
              <w:ind w:left="0" w:right="0"/>
              <w:rPr>
                <w:rFonts w:ascii="Verdana" w:hAnsi="Verdana"/>
                <w:color w:val="auto"/>
                <w:sz w:val="4"/>
              </w:rPr>
            </w:pPr>
          </w:p>
        </w:tc>
        <w:tc>
          <w:tcPr>
            <w:tcW w:w="2551" w:type="dxa"/>
            <w:tcBorders>
              <w:top w:val="nil"/>
              <w:left w:val="nil"/>
              <w:bottom w:val="single" w:sz="4" w:space="0" w:color="auto"/>
              <w:right w:val="single" w:sz="4" w:space="0" w:color="auto"/>
            </w:tcBorders>
          </w:tcPr>
          <w:p w14:paraId="0521CD66" w14:textId="77777777" w:rsidR="00F87195" w:rsidRPr="00385C38" w:rsidRDefault="00F87195" w:rsidP="00FE2861">
            <w:pPr>
              <w:pStyle w:val="Qsanswer"/>
              <w:spacing w:after="0" w:line="240" w:lineRule="auto"/>
              <w:ind w:left="0" w:right="0"/>
              <w:rPr>
                <w:rFonts w:ascii="Verdana" w:hAnsi="Verdana"/>
                <w:color w:val="auto"/>
                <w:sz w:val="4"/>
              </w:rPr>
            </w:pPr>
          </w:p>
        </w:tc>
        <w:tc>
          <w:tcPr>
            <w:tcW w:w="142" w:type="dxa"/>
            <w:tcBorders>
              <w:top w:val="nil"/>
              <w:left w:val="single" w:sz="4" w:space="0" w:color="auto"/>
              <w:bottom w:val="nil"/>
              <w:right w:val="nil"/>
            </w:tcBorders>
          </w:tcPr>
          <w:p w14:paraId="7CD17501" w14:textId="77777777" w:rsidR="00F87195" w:rsidRPr="00385C38" w:rsidRDefault="00F87195" w:rsidP="00FE2861">
            <w:pPr>
              <w:pStyle w:val="Qsanswer"/>
              <w:spacing w:after="0" w:line="240" w:lineRule="auto"/>
              <w:ind w:left="0" w:right="0"/>
              <w:rPr>
                <w:rFonts w:ascii="Verdana" w:hAnsi="Verdana"/>
                <w:color w:val="auto"/>
                <w:sz w:val="4"/>
              </w:rPr>
            </w:pPr>
          </w:p>
        </w:tc>
        <w:tc>
          <w:tcPr>
            <w:tcW w:w="2410" w:type="dxa"/>
            <w:gridSpan w:val="3"/>
          </w:tcPr>
          <w:p w14:paraId="0A8294FD" w14:textId="77777777" w:rsidR="00F87195" w:rsidRPr="00385C38" w:rsidRDefault="00F87195" w:rsidP="00FE2861">
            <w:pPr>
              <w:pStyle w:val="Qsanswer"/>
              <w:spacing w:after="0" w:line="240" w:lineRule="auto"/>
              <w:ind w:left="0" w:right="0"/>
              <w:rPr>
                <w:rFonts w:ascii="Verdana" w:hAnsi="Verdana"/>
                <w:color w:val="auto"/>
                <w:sz w:val="4"/>
              </w:rPr>
            </w:pPr>
          </w:p>
        </w:tc>
      </w:tr>
      <w:tr w:rsidR="00385C38" w:rsidRPr="00385C38" w14:paraId="49128DAE" w14:textId="77777777" w:rsidTr="00FE2861">
        <w:trPr>
          <w:trHeight w:val="324"/>
        </w:trPr>
        <w:tc>
          <w:tcPr>
            <w:tcW w:w="2532" w:type="dxa"/>
            <w:tcBorders>
              <w:top w:val="single" w:sz="4" w:space="0" w:color="auto"/>
              <w:left w:val="single" w:sz="4" w:space="0" w:color="auto"/>
              <w:bottom w:val="single" w:sz="4" w:space="0" w:color="auto"/>
              <w:right w:val="single" w:sz="4" w:space="0" w:color="auto"/>
            </w:tcBorders>
            <w:hideMark/>
          </w:tcPr>
          <w:p w14:paraId="121B75B6" w14:textId="77777777" w:rsidR="00F87195" w:rsidRPr="00385C38" w:rsidRDefault="00F87195" w:rsidP="00FE2861">
            <w:pPr>
              <w:pStyle w:val="Qsprompt"/>
              <w:spacing w:before="40"/>
              <w:rPr>
                <w:rFonts w:ascii="Verdana" w:hAnsi="Verdana"/>
              </w:rPr>
            </w:pPr>
            <w:r w:rsidRPr="00385C38">
              <w:rPr>
                <w:rFonts w:ascii="Verdana" w:hAnsi="Verdana"/>
              </w:rPr>
              <w:fldChar w:fldCharType="begin">
                <w:ffData>
                  <w:name w:val="Text102"/>
                  <w:enabled/>
                  <w:calcOnExit w:val="0"/>
                  <w:textInput/>
                </w:ffData>
              </w:fldChar>
            </w:r>
            <w:r w:rsidRPr="00385C38">
              <w:rPr>
                <w:rFonts w:ascii="Verdana" w:hAnsi="Verdana"/>
              </w:rPr>
              <w:instrText xml:space="preserve"> FORMTEXT </w:instrText>
            </w:r>
            <w:r w:rsidRPr="00385C38">
              <w:rPr>
                <w:rFonts w:ascii="Verdana" w:hAnsi="Verdana"/>
              </w:rPr>
            </w:r>
            <w:r w:rsidRPr="00385C38">
              <w:rPr>
                <w:rFonts w:ascii="Verdana" w:hAnsi="Verdana"/>
              </w:rPr>
              <w:fldChar w:fldCharType="separate"/>
            </w:r>
            <w:r w:rsidRPr="00385C38">
              <w:rPr>
                <w:rFonts w:ascii="Verdana" w:hAnsi="Verdana"/>
                <w:noProof/>
              </w:rPr>
              <w:t> </w:t>
            </w:r>
            <w:r w:rsidRPr="00385C38">
              <w:rPr>
                <w:rFonts w:ascii="Verdana" w:hAnsi="Verdana"/>
                <w:noProof/>
              </w:rPr>
              <w:t> </w:t>
            </w:r>
            <w:r w:rsidRPr="00385C38">
              <w:rPr>
                <w:rFonts w:ascii="Verdana" w:hAnsi="Verdana"/>
                <w:noProof/>
              </w:rPr>
              <w:t> </w:t>
            </w:r>
            <w:r w:rsidRPr="00385C38">
              <w:rPr>
                <w:rFonts w:ascii="Verdana" w:hAnsi="Verdana"/>
                <w:noProof/>
              </w:rPr>
              <w:t> </w:t>
            </w:r>
            <w:r w:rsidRPr="00385C38">
              <w:rPr>
                <w:rFonts w:ascii="Verdana" w:hAnsi="Verdana"/>
                <w:noProof/>
              </w:rPr>
              <w:t> </w:t>
            </w:r>
            <w:r w:rsidRPr="00385C38">
              <w:rPr>
                <w:rFonts w:ascii="Verdana" w:hAnsi="Verdana"/>
              </w:rPr>
              <w:fldChar w:fldCharType="end"/>
            </w:r>
          </w:p>
        </w:tc>
        <w:tc>
          <w:tcPr>
            <w:tcW w:w="20" w:type="dxa"/>
          </w:tcPr>
          <w:p w14:paraId="427F8109" w14:textId="77777777" w:rsidR="00F87195" w:rsidRPr="00385C38" w:rsidRDefault="00F87195" w:rsidP="00FE2861">
            <w:pPr>
              <w:pStyle w:val="Qsanswer"/>
              <w:spacing w:before="60"/>
              <w:ind w:right="0"/>
              <w:rPr>
                <w:rFonts w:ascii="Verdana" w:hAnsi="Verdana"/>
                <w:color w:val="auto"/>
              </w:rPr>
            </w:pPr>
          </w:p>
        </w:tc>
        <w:tc>
          <w:tcPr>
            <w:tcW w:w="142" w:type="dxa"/>
            <w:tcBorders>
              <w:top w:val="nil"/>
              <w:left w:val="nil"/>
              <w:bottom w:val="nil"/>
              <w:right w:val="single" w:sz="4" w:space="0" w:color="auto"/>
            </w:tcBorders>
          </w:tcPr>
          <w:p w14:paraId="30861FC5" w14:textId="77777777" w:rsidR="00F87195" w:rsidRPr="00385C38" w:rsidRDefault="00F87195" w:rsidP="00FE2861">
            <w:pPr>
              <w:pStyle w:val="Qsanswer"/>
              <w:spacing w:before="60"/>
              <w:ind w:right="0"/>
              <w:rPr>
                <w:rFonts w:ascii="Verdana" w:hAnsi="Verdana"/>
                <w:color w:val="auto"/>
              </w:rPr>
            </w:pPr>
          </w:p>
        </w:tc>
        <w:tc>
          <w:tcPr>
            <w:tcW w:w="2551" w:type="dxa"/>
            <w:tcBorders>
              <w:top w:val="single" w:sz="4" w:space="0" w:color="auto"/>
              <w:left w:val="single" w:sz="4" w:space="0" w:color="auto"/>
              <w:bottom w:val="single" w:sz="4" w:space="0" w:color="auto"/>
              <w:right w:val="single" w:sz="4" w:space="0" w:color="auto"/>
            </w:tcBorders>
            <w:hideMark/>
          </w:tcPr>
          <w:p w14:paraId="247D98D1" w14:textId="77777777" w:rsidR="00F87195" w:rsidRPr="00385C38" w:rsidRDefault="00F87195" w:rsidP="00FE2861">
            <w:pPr>
              <w:pStyle w:val="Qsanswer"/>
              <w:spacing w:before="60"/>
              <w:ind w:right="0"/>
              <w:rPr>
                <w:rFonts w:ascii="Verdana" w:hAnsi="Verdana"/>
                <w:color w:val="auto"/>
              </w:rPr>
            </w:pPr>
            <w:r w:rsidRPr="00385C38">
              <w:rPr>
                <w:rFonts w:ascii="Verdana" w:hAnsi="Verdana"/>
                <w:color w:val="auto"/>
              </w:rPr>
              <w:fldChar w:fldCharType="begin">
                <w:ffData>
                  <w:name w:val="Text102"/>
                  <w:enabled/>
                  <w:calcOnExit w:val="0"/>
                  <w:textInput/>
                </w:ffData>
              </w:fldChar>
            </w:r>
            <w:r w:rsidRPr="00385C38">
              <w:rPr>
                <w:rFonts w:ascii="Verdana" w:hAnsi="Verdana"/>
                <w:color w:val="auto"/>
              </w:rPr>
              <w:instrText xml:space="preserve"> FORMTEXT </w:instrText>
            </w:r>
            <w:r w:rsidRPr="00385C38">
              <w:rPr>
                <w:rFonts w:ascii="Verdana" w:hAnsi="Verdana"/>
                <w:color w:val="auto"/>
              </w:rPr>
            </w:r>
            <w:r w:rsidRPr="00385C38">
              <w:rPr>
                <w:rFonts w:ascii="Verdana" w:hAnsi="Verdana"/>
                <w:color w:val="auto"/>
              </w:rPr>
              <w:fldChar w:fldCharType="separate"/>
            </w:r>
            <w:r w:rsidRPr="00385C38">
              <w:rPr>
                <w:rFonts w:ascii="Verdana" w:hAnsi="Verdana"/>
                <w:noProof/>
                <w:color w:val="auto"/>
              </w:rPr>
              <w:t> </w:t>
            </w:r>
            <w:r w:rsidRPr="00385C38">
              <w:rPr>
                <w:rFonts w:ascii="Verdana" w:hAnsi="Verdana"/>
                <w:noProof/>
                <w:color w:val="auto"/>
              </w:rPr>
              <w:t> </w:t>
            </w:r>
            <w:r w:rsidRPr="00385C38">
              <w:rPr>
                <w:rFonts w:ascii="Verdana" w:hAnsi="Verdana"/>
                <w:noProof/>
                <w:color w:val="auto"/>
              </w:rPr>
              <w:t> </w:t>
            </w:r>
            <w:r w:rsidRPr="00385C38">
              <w:rPr>
                <w:rFonts w:ascii="Verdana" w:hAnsi="Verdana"/>
                <w:noProof/>
                <w:color w:val="auto"/>
              </w:rPr>
              <w:t> </w:t>
            </w:r>
            <w:r w:rsidRPr="00385C38">
              <w:rPr>
                <w:rFonts w:ascii="Verdana" w:hAnsi="Verdana"/>
                <w:noProof/>
                <w:color w:val="auto"/>
              </w:rPr>
              <w:t> </w:t>
            </w:r>
            <w:r w:rsidRPr="00385C38">
              <w:rPr>
                <w:rFonts w:ascii="Verdana" w:hAnsi="Verdana"/>
                <w:color w:val="auto"/>
              </w:rPr>
              <w:fldChar w:fldCharType="end"/>
            </w:r>
          </w:p>
        </w:tc>
        <w:tc>
          <w:tcPr>
            <w:tcW w:w="142" w:type="dxa"/>
            <w:tcBorders>
              <w:top w:val="nil"/>
              <w:left w:val="single" w:sz="4" w:space="0" w:color="auto"/>
              <w:bottom w:val="nil"/>
              <w:right w:val="nil"/>
            </w:tcBorders>
          </w:tcPr>
          <w:p w14:paraId="015C5203" w14:textId="77777777" w:rsidR="00F87195" w:rsidRPr="00385C38" w:rsidRDefault="00F87195" w:rsidP="00FE2861">
            <w:pPr>
              <w:pStyle w:val="Qsanswer"/>
              <w:spacing w:before="60"/>
              <w:ind w:right="0"/>
              <w:rPr>
                <w:rFonts w:ascii="Verdana" w:hAnsi="Verdana"/>
                <w:color w:val="auto"/>
              </w:rPr>
            </w:pPr>
          </w:p>
        </w:tc>
        <w:tc>
          <w:tcPr>
            <w:tcW w:w="2410" w:type="dxa"/>
            <w:gridSpan w:val="3"/>
            <w:tcBorders>
              <w:top w:val="single" w:sz="4" w:space="0" w:color="auto"/>
              <w:left w:val="single" w:sz="4" w:space="0" w:color="auto"/>
              <w:bottom w:val="single" w:sz="4" w:space="0" w:color="auto"/>
              <w:right w:val="single" w:sz="4" w:space="0" w:color="auto"/>
            </w:tcBorders>
            <w:hideMark/>
          </w:tcPr>
          <w:p w14:paraId="4DC2E686" w14:textId="77777777" w:rsidR="00F87195" w:rsidRPr="00385C38" w:rsidRDefault="00F87195" w:rsidP="00FE2861">
            <w:pPr>
              <w:pStyle w:val="Qsprompt"/>
              <w:spacing w:before="40"/>
              <w:rPr>
                <w:rFonts w:ascii="Verdana" w:hAnsi="Verdana"/>
              </w:rPr>
            </w:pPr>
            <w:r w:rsidRPr="00385C38">
              <w:rPr>
                <w:rFonts w:ascii="Verdana" w:hAnsi="Verdana"/>
              </w:rPr>
              <w:fldChar w:fldCharType="begin">
                <w:ffData>
                  <w:name w:val="Text102"/>
                  <w:enabled/>
                  <w:calcOnExit w:val="0"/>
                  <w:textInput/>
                </w:ffData>
              </w:fldChar>
            </w:r>
            <w:r w:rsidRPr="00385C38">
              <w:rPr>
                <w:rFonts w:ascii="Verdana" w:hAnsi="Verdana"/>
              </w:rPr>
              <w:instrText xml:space="preserve"> FORMTEXT </w:instrText>
            </w:r>
            <w:r w:rsidRPr="00385C38">
              <w:rPr>
                <w:rFonts w:ascii="Verdana" w:hAnsi="Verdana"/>
              </w:rPr>
            </w:r>
            <w:r w:rsidRPr="00385C38">
              <w:rPr>
                <w:rFonts w:ascii="Verdana" w:hAnsi="Verdana"/>
              </w:rPr>
              <w:fldChar w:fldCharType="separate"/>
            </w:r>
            <w:r w:rsidRPr="00385C38">
              <w:rPr>
                <w:rFonts w:ascii="Verdana" w:hAnsi="Verdana"/>
                <w:noProof/>
              </w:rPr>
              <w:t> </w:t>
            </w:r>
            <w:r w:rsidRPr="00385C38">
              <w:rPr>
                <w:rFonts w:ascii="Verdana" w:hAnsi="Verdana"/>
                <w:noProof/>
              </w:rPr>
              <w:t> </w:t>
            </w:r>
            <w:r w:rsidRPr="00385C38">
              <w:rPr>
                <w:rFonts w:ascii="Verdana" w:hAnsi="Verdana"/>
                <w:noProof/>
              </w:rPr>
              <w:t> </w:t>
            </w:r>
            <w:r w:rsidRPr="00385C38">
              <w:rPr>
                <w:rFonts w:ascii="Verdana" w:hAnsi="Verdana"/>
                <w:noProof/>
              </w:rPr>
              <w:t> </w:t>
            </w:r>
            <w:r w:rsidRPr="00385C38">
              <w:rPr>
                <w:rFonts w:ascii="Verdana" w:hAnsi="Verdana"/>
                <w:noProof/>
              </w:rPr>
              <w:t> </w:t>
            </w:r>
            <w:r w:rsidRPr="00385C38">
              <w:rPr>
                <w:rFonts w:ascii="Verdana" w:hAnsi="Verdana"/>
              </w:rPr>
              <w:fldChar w:fldCharType="end"/>
            </w:r>
          </w:p>
        </w:tc>
      </w:tr>
      <w:tr w:rsidR="00385C38" w:rsidRPr="00385C38" w14:paraId="0F3EF2C7" w14:textId="77777777" w:rsidTr="00FE2861">
        <w:trPr>
          <w:trHeight w:val="46"/>
        </w:trPr>
        <w:tc>
          <w:tcPr>
            <w:tcW w:w="2532" w:type="dxa"/>
            <w:tcBorders>
              <w:top w:val="nil"/>
              <w:left w:val="nil"/>
              <w:bottom w:val="single" w:sz="12" w:space="0" w:color="C0C0C0"/>
              <w:right w:val="nil"/>
            </w:tcBorders>
          </w:tcPr>
          <w:p w14:paraId="67D219D6" w14:textId="77777777" w:rsidR="00F87195" w:rsidRPr="00385C38" w:rsidRDefault="00F87195" w:rsidP="00FE2861">
            <w:pPr>
              <w:pStyle w:val="Qsprompt"/>
              <w:spacing w:line="240" w:lineRule="auto"/>
              <w:ind w:left="0"/>
              <w:rPr>
                <w:rFonts w:ascii="Verdana" w:hAnsi="Verdana"/>
                <w:sz w:val="4"/>
              </w:rPr>
            </w:pPr>
          </w:p>
        </w:tc>
        <w:tc>
          <w:tcPr>
            <w:tcW w:w="20" w:type="dxa"/>
            <w:tcBorders>
              <w:top w:val="nil"/>
              <w:left w:val="nil"/>
              <w:bottom w:val="single" w:sz="12" w:space="0" w:color="C0C0C0"/>
              <w:right w:val="nil"/>
            </w:tcBorders>
          </w:tcPr>
          <w:p w14:paraId="0236077B" w14:textId="77777777" w:rsidR="00F87195" w:rsidRPr="00385C38" w:rsidRDefault="00F87195" w:rsidP="00FE2861">
            <w:pPr>
              <w:pStyle w:val="Qsanswer"/>
              <w:spacing w:after="0" w:line="240" w:lineRule="auto"/>
              <w:ind w:left="0" w:right="0"/>
              <w:rPr>
                <w:rFonts w:ascii="Verdana" w:hAnsi="Verdana"/>
                <w:color w:val="auto"/>
                <w:sz w:val="4"/>
              </w:rPr>
            </w:pPr>
          </w:p>
        </w:tc>
        <w:tc>
          <w:tcPr>
            <w:tcW w:w="142" w:type="dxa"/>
            <w:tcBorders>
              <w:top w:val="nil"/>
              <w:left w:val="nil"/>
              <w:bottom w:val="single" w:sz="12" w:space="0" w:color="C0C0C0"/>
              <w:right w:val="nil"/>
            </w:tcBorders>
          </w:tcPr>
          <w:p w14:paraId="6DC999E6" w14:textId="77777777" w:rsidR="00F87195" w:rsidRPr="00385C38" w:rsidRDefault="00F87195" w:rsidP="00FE2861">
            <w:pPr>
              <w:pStyle w:val="Qsanswer"/>
              <w:spacing w:after="0" w:line="240" w:lineRule="auto"/>
              <w:ind w:left="0" w:right="0"/>
              <w:rPr>
                <w:rFonts w:ascii="Verdana" w:hAnsi="Verdana"/>
                <w:color w:val="auto"/>
                <w:sz w:val="4"/>
              </w:rPr>
            </w:pPr>
          </w:p>
        </w:tc>
        <w:tc>
          <w:tcPr>
            <w:tcW w:w="2551" w:type="dxa"/>
            <w:tcBorders>
              <w:top w:val="single" w:sz="4" w:space="0" w:color="auto"/>
              <w:left w:val="nil"/>
              <w:bottom w:val="single" w:sz="12" w:space="0" w:color="C0C0C0"/>
              <w:right w:val="single" w:sz="4" w:space="0" w:color="auto"/>
            </w:tcBorders>
          </w:tcPr>
          <w:p w14:paraId="6A2210CE" w14:textId="77777777" w:rsidR="00F87195" w:rsidRPr="00385C38" w:rsidRDefault="00F87195" w:rsidP="00FE2861">
            <w:pPr>
              <w:pStyle w:val="Qsanswer"/>
              <w:spacing w:after="0" w:line="240" w:lineRule="auto"/>
              <w:ind w:left="0" w:right="0"/>
              <w:rPr>
                <w:rFonts w:ascii="Verdana" w:hAnsi="Verdana"/>
                <w:color w:val="auto"/>
                <w:sz w:val="4"/>
              </w:rPr>
            </w:pPr>
          </w:p>
        </w:tc>
        <w:tc>
          <w:tcPr>
            <w:tcW w:w="142" w:type="dxa"/>
            <w:tcBorders>
              <w:top w:val="nil"/>
              <w:left w:val="single" w:sz="4" w:space="0" w:color="auto"/>
              <w:bottom w:val="single" w:sz="12" w:space="0" w:color="C0C0C0"/>
              <w:right w:val="nil"/>
            </w:tcBorders>
          </w:tcPr>
          <w:p w14:paraId="37EB902B" w14:textId="77777777" w:rsidR="00F87195" w:rsidRPr="00385C38" w:rsidRDefault="00F87195" w:rsidP="00FE2861">
            <w:pPr>
              <w:pStyle w:val="Qsanswer"/>
              <w:spacing w:after="0" w:line="240" w:lineRule="auto"/>
              <w:ind w:left="0" w:right="0"/>
              <w:rPr>
                <w:rFonts w:ascii="Verdana" w:hAnsi="Verdana"/>
                <w:color w:val="auto"/>
                <w:sz w:val="4"/>
              </w:rPr>
            </w:pPr>
          </w:p>
        </w:tc>
        <w:tc>
          <w:tcPr>
            <w:tcW w:w="2410" w:type="dxa"/>
            <w:gridSpan w:val="3"/>
            <w:tcBorders>
              <w:top w:val="nil"/>
              <w:left w:val="nil"/>
              <w:bottom w:val="single" w:sz="12" w:space="0" w:color="C0C0C0"/>
              <w:right w:val="nil"/>
            </w:tcBorders>
          </w:tcPr>
          <w:p w14:paraId="63069996" w14:textId="77777777" w:rsidR="00F87195" w:rsidRPr="00385C38" w:rsidRDefault="00F87195" w:rsidP="00FE2861">
            <w:pPr>
              <w:pStyle w:val="Qsanswer"/>
              <w:spacing w:after="0" w:line="240" w:lineRule="auto"/>
              <w:ind w:left="0" w:right="0"/>
              <w:rPr>
                <w:rFonts w:ascii="Verdana" w:hAnsi="Verdana"/>
                <w:color w:val="auto"/>
                <w:sz w:val="4"/>
              </w:rPr>
            </w:pPr>
          </w:p>
        </w:tc>
      </w:tr>
      <w:tr w:rsidR="00385C38" w:rsidRPr="00385C38" w14:paraId="43F56001" w14:textId="77777777" w:rsidTr="00FE2861">
        <w:trPr>
          <w:trHeight w:val="46"/>
        </w:trPr>
        <w:tc>
          <w:tcPr>
            <w:tcW w:w="2532" w:type="dxa"/>
          </w:tcPr>
          <w:p w14:paraId="7CF46341" w14:textId="77777777" w:rsidR="00F87195" w:rsidRPr="00385C38" w:rsidRDefault="00F87195" w:rsidP="00FE2861">
            <w:pPr>
              <w:pStyle w:val="Qsprompt"/>
              <w:spacing w:line="240" w:lineRule="auto"/>
              <w:ind w:left="0"/>
              <w:rPr>
                <w:rFonts w:ascii="Verdana" w:hAnsi="Verdana"/>
                <w:sz w:val="4"/>
              </w:rPr>
            </w:pPr>
          </w:p>
        </w:tc>
        <w:tc>
          <w:tcPr>
            <w:tcW w:w="20" w:type="dxa"/>
          </w:tcPr>
          <w:p w14:paraId="46909FD6" w14:textId="77777777" w:rsidR="00F87195" w:rsidRPr="00385C38" w:rsidRDefault="00F87195" w:rsidP="00FE2861">
            <w:pPr>
              <w:pStyle w:val="Qsanswer"/>
              <w:spacing w:after="0" w:line="240" w:lineRule="auto"/>
              <w:ind w:left="0" w:right="0"/>
              <w:rPr>
                <w:rFonts w:ascii="Verdana" w:hAnsi="Verdana"/>
                <w:color w:val="auto"/>
                <w:sz w:val="4"/>
              </w:rPr>
            </w:pPr>
          </w:p>
        </w:tc>
        <w:tc>
          <w:tcPr>
            <w:tcW w:w="142" w:type="dxa"/>
          </w:tcPr>
          <w:p w14:paraId="3550ABE3" w14:textId="77777777" w:rsidR="00F87195" w:rsidRPr="00385C38" w:rsidRDefault="00F87195" w:rsidP="00FE2861">
            <w:pPr>
              <w:pStyle w:val="Qsanswer"/>
              <w:spacing w:after="0" w:line="240" w:lineRule="auto"/>
              <w:ind w:left="0" w:right="0"/>
              <w:rPr>
                <w:rFonts w:ascii="Verdana" w:hAnsi="Verdana"/>
                <w:color w:val="auto"/>
                <w:sz w:val="4"/>
              </w:rPr>
            </w:pPr>
          </w:p>
        </w:tc>
        <w:tc>
          <w:tcPr>
            <w:tcW w:w="2551" w:type="dxa"/>
            <w:tcBorders>
              <w:top w:val="nil"/>
              <w:left w:val="nil"/>
              <w:bottom w:val="single" w:sz="4" w:space="0" w:color="auto"/>
              <w:right w:val="nil"/>
            </w:tcBorders>
          </w:tcPr>
          <w:p w14:paraId="72DEE074" w14:textId="77777777" w:rsidR="00F87195" w:rsidRPr="00385C38" w:rsidRDefault="00F87195" w:rsidP="00FE2861">
            <w:pPr>
              <w:pStyle w:val="Qsanswer"/>
              <w:spacing w:after="0" w:line="240" w:lineRule="auto"/>
              <w:ind w:left="0" w:right="0"/>
              <w:rPr>
                <w:rFonts w:ascii="Verdana" w:hAnsi="Verdana"/>
                <w:color w:val="auto"/>
                <w:sz w:val="4"/>
              </w:rPr>
            </w:pPr>
          </w:p>
        </w:tc>
        <w:tc>
          <w:tcPr>
            <w:tcW w:w="142" w:type="dxa"/>
          </w:tcPr>
          <w:p w14:paraId="6B55BCCC" w14:textId="77777777" w:rsidR="00F87195" w:rsidRPr="00385C38" w:rsidRDefault="00F87195" w:rsidP="00FE2861">
            <w:pPr>
              <w:pStyle w:val="Qsanswer"/>
              <w:spacing w:after="0" w:line="240" w:lineRule="auto"/>
              <w:ind w:left="0" w:right="0"/>
              <w:rPr>
                <w:rFonts w:ascii="Verdana" w:hAnsi="Verdana"/>
                <w:color w:val="auto"/>
                <w:sz w:val="4"/>
              </w:rPr>
            </w:pPr>
          </w:p>
        </w:tc>
        <w:tc>
          <w:tcPr>
            <w:tcW w:w="2410" w:type="dxa"/>
            <w:gridSpan w:val="3"/>
          </w:tcPr>
          <w:p w14:paraId="5338C549" w14:textId="77777777" w:rsidR="00F87195" w:rsidRPr="00385C38" w:rsidRDefault="00F87195" w:rsidP="00FE2861">
            <w:pPr>
              <w:pStyle w:val="Qsanswer"/>
              <w:spacing w:after="0" w:line="240" w:lineRule="auto"/>
              <w:ind w:left="0" w:right="0"/>
              <w:rPr>
                <w:rFonts w:ascii="Verdana" w:hAnsi="Verdana"/>
                <w:color w:val="auto"/>
                <w:sz w:val="4"/>
              </w:rPr>
            </w:pPr>
          </w:p>
        </w:tc>
      </w:tr>
      <w:tr w:rsidR="00385C38" w:rsidRPr="00385C38" w14:paraId="24233A75" w14:textId="77777777" w:rsidTr="00FE2861">
        <w:trPr>
          <w:trHeight w:val="324"/>
        </w:trPr>
        <w:tc>
          <w:tcPr>
            <w:tcW w:w="2532" w:type="dxa"/>
            <w:tcBorders>
              <w:top w:val="single" w:sz="4" w:space="0" w:color="auto"/>
              <w:left w:val="single" w:sz="4" w:space="0" w:color="auto"/>
              <w:bottom w:val="single" w:sz="4" w:space="0" w:color="auto"/>
              <w:right w:val="single" w:sz="4" w:space="0" w:color="auto"/>
            </w:tcBorders>
            <w:hideMark/>
          </w:tcPr>
          <w:p w14:paraId="3770E214" w14:textId="77777777" w:rsidR="00F87195" w:rsidRPr="00385C38" w:rsidRDefault="00F87195" w:rsidP="00FE2861">
            <w:pPr>
              <w:pStyle w:val="Qsprompt"/>
              <w:spacing w:before="40"/>
              <w:rPr>
                <w:rFonts w:ascii="Verdana" w:hAnsi="Verdana"/>
              </w:rPr>
            </w:pPr>
            <w:r w:rsidRPr="00385C38">
              <w:rPr>
                <w:rFonts w:ascii="Verdana" w:hAnsi="Verdana"/>
              </w:rPr>
              <w:fldChar w:fldCharType="begin">
                <w:ffData>
                  <w:name w:val="Text102"/>
                  <w:enabled/>
                  <w:calcOnExit w:val="0"/>
                  <w:textInput/>
                </w:ffData>
              </w:fldChar>
            </w:r>
            <w:r w:rsidRPr="00385C38">
              <w:rPr>
                <w:rFonts w:ascii="Verdana" w:hAnsi="Verdana"/>
              </w:rPr>
              <w:instrText xml:space="preserve"> FORMTEXT </w:instrText>
            </w:r>
            <w:r w:rsidRPr="00385C38">
              <w:rPr>
                <w:rFonts w:ascii="Verdana" w:hAnsi="Verdana"/>
              </w:rPr>
            </w:r>
            <w:r w:rsidRPr="00385C38">
              <w:rPr>
                <w:rFonts w:ascii="Verdana" w:hAnsi="Verdana"/>
              </w:rPr>
              <w:fldChar w:fldCharType="separate"/>
            </w:r>
            <w:r w:rsidRPr="00385C38">
              <w:rPr>
                <w:rFonts w:ascii="Verdana" w:hAnsi="Verdana"/>
                <w:noProof/>
              </w:rPr>
              <w:t> </w:t>
            </w:r>
            <w:r w:rsidRPr="00385C38">
              <w:rPr>
                <w:rFonts w:ascii="Verdana" w:hAnsi="Verdana"/>
                <w:noProof/>
              </w:rPr>
              <w:t> </w:t>
            </w:r>
            <w:r w:rsidRPr="00385C38">
              <w:rPr>
                <w:rFonts w:ascii="Verdana" w:hAnsi="Verdana"/>
                <w:noProof/>
              </w:rPr>
              <w:t> </w:t>
            </w:r>
            <w:r w:rsidRPr="00385C38">
              <w:rPr>
                <w:rFonts w:ascii="Verdana" w:hAnsi="Verdana"/>
                <w:noProof/>
              </w:rPr>
              <w:t> </w:t>
            </w:r>
            <w:r w:rsidRPr="00385C38">
              <w:rPr>
                <w:rFonts w:ascii="Verdana" w:hAnsi="Verdana"/>
                <w:noProof/>
              </w:rPr>
              <w:t> </w:t>
            </w:r>
            <w:r w:rsidRPr="00385C38">
              <w:rPr>
                <w:rFonts w:ascii="Verdana" w:hAnsi="Verdana"/>
              </w:rPr>
              <w:fldChar w:fldCharType="end"/>
            </w:r>
          </w:p>
        </w:tc>
        <w:tc>
          <w:tcPr>
            <w:tcW w:w="20" w:type="dxa"/>
          </w:tcPr>
          <w:p w14:paraId="009DD955" w14:textId="77777777" w:rsidR="00F87195" w:rsidRPr="00385C38" w:rsidRDefault="00F87195" w:rsidP="00FE2861">
            <w:pPr>
              <w:pStyle w:val="Qsanswer"/>
              <w:spacing w:before="60"/>
              <w:ind w:right="0"/>
              <w:rPr>
                <w:rFonts w:ascii="Verdana" w:hAnsi="Verdana"/>
                <w:color w:val="auto"/>
              </w:rPr>
            </w:pPr>
          </w:p>
        </w:tc>
        <w:tc>
          <w:tcPr>
            <w:tcW w:w="142" w:type="dxa"/>
            <w:tcBorders>
              <w:top w:val="nil"/>
              <w:left w:val="nil"/>
              <w:bottom w:val="nil"/>
              <w:right w:val="single" w:sz="4" w:space="0" w:color="auto"/>
            </w:tcBorders>
          </w:tcPr>
          <w:p w14:paraId="42A750F8" w14:textId="77777777" w:rsidR="00F87195" w:rsidRPr="00385C38" w:rsidRDefault="00F87195" w:rsidP="00FE2861">
            <w:pPr>
              <w:pStyle w:val="Qsanswer"/>
              <w:spacing w:before="60"/>
              <w:ind w:right="0"/>
              <w:rPr>
                <w:rFonts w:ascii="Verdana" w:hAnsi="Verdana"/>
                <w:color w:val="auto"/>
              </w:rPr>
            </w:pPr>
          </w:p>
        </w:tc>
        <w:tc>
          <w:tcPr>
            <w:tcW w:w="2551" w:type="dxa"/>
            <w:tcBorders>
              <w:top w:val="single" w:sz="4" w:space="0" w:color="auto"/>
              <w:left w:val="single" w:sz="4" w:space="0" w:color="auto"/>
              <w:bottom w:val="single" w:sz="4" w:space="0" w:color="auto"/>
              <w:right w:val="single" w:sz="4" w:space="0" w:color="auto"/>
            </w:tcBorders>
            <w:hideMark/>
          </w:tcPr>
          <w:p w14:paraId="27DA11B0" w14:textId="77777777" w:rsidR="00F87195" w:rsidRPr="00385C38" w:rsidRDefault="00F87195" w:rsidP="00FE2861">
            <w:pPr>
              <w:pStyle w:val="Qsanswer"/>
              <w:spacing w:before="60"/>
              <w:ind w:right="0"/>
              <w:rPr>
                <w:rFonts w:ascii="Verdana" w:hAnsi="Verdana"/>
                <w:color w:val="auto"/>
              </w:rPr>
            </w:pPr>
            <w:r w:rsidRPr="00385C38">
              <w:rPr>
                <w:rFonts w:ascii="Verdana" w:hAnsi="Verdana"/>
                <w:color w:val="auto"/>
              </w:rPr>
              <w:fldChar w:fldCharType="begin">
                <w:ffData>
                  <w:name w:val="Text102"/>
                  <w:enabled/>
                  <w:calcOnExit w:val="0"/>
                  <w:textInput/>
                </w:ffData>
              </w:fldChar>
            </w:r>
            <w:r w:rsidRPr="00385C38">
              <w:rPr>
                <w:rFonts w:ascii="Verdana" w:hAnsi="Verdana"/>
                <w:color w:val="auto"/>
              </w:rPr>
              <w:instrText xml:space="preserve"> FORMTEXT </w:instrText>
            </w:r>
            <w:r w:rsidRPr="00385C38">
              <w:rPr>
                <w:rFonts w:ascii="Verdana" w:hAnsi="Verdana"/>
                <w:color w:val="auto"/>
              </w:rPr>
            </w:r>
            <w:r w:rsidRPr="00385C38">
              <w:rPr>
                <w:rFonts w:ascii="Verdana" w:hAnsi="Verdana"/>
                <w:color w:val="auto"/>
              </w:rPr>
              <w:fldChar w:fldCharType="separate"/>
            </w:r>
            <w:r w:rsidRPr="00385C38">
              <w:rPr>
                <w:rFonts w:ascii="Verdana" w:hAnsi="Verdana"/>
                <w:noProof/>
                <w:color w:val="auto"/>
              </w:rPr>
              <w:t> </w:t>
            </w:r>
            <w:r w:rsidRPr="00385C38">
              <w:rPr>
                <w:rFonts w:ascii="Verdana" w:hAnsi="Verdana"/>
                <w:noProof/>
                <w:color w:val="auto"/>
              </w:rPr>
              <w:t> </w:t>
            </w:r>
            <w:r w:rsidRPr="00385C38">
              <w:rPr>
                <w:rFonts w:ascii="Verdana" w:hAnsi="Verdana"/>
                <w:noProof/>
                <w:color w:val="auto"/>
              </w:rPr>
              <w:t> </w:t>
            </w:r>
            <w:r w:rsidRPr="00385C38">
              <w:rPr>
                <w:rFonts w:ascii="Verdana" w:hAnsi="Verdana"/>
                <w:noProof/>
                <w:color w:val="auto"/>
              </w:rPr>
              <w:t> </w:t>
            </w:r>
            <w:r w:rsidRPr="00385C38">
              <w:rPr>
                <w:rFonts w:ascii="Verdana" w:hAnsi="Verdana"/>
                <w:noProof/>
                <w:color w:val="auto"/>
              </w:rPr>
              <w:t> </w:t>
            </w:r>
            <w:r w:rsidRPr="00385C38">
              <w:rPr>
                <w:rFonts w:ascii="Verdana" w:hAnsi="Verdana"/>
                <w:color w:val="auto"/>
              </w:rPr>
              <w:fldChar w:fldCharType="end"/>
            </w:r>
          </w:p>
        </w:tc>
        <w:tc>
          <w:tcPr>
            <w:tcW w:w="142" w:type="dxa"/>
            <w:tcBorders>
              <w:top w:val="nil"/>
              <w:left w:val="single" w:sz="4" w:space="0" w:color="auto"/>
              <w:bottom w:val="nil"/>
              <w:right w:val="nil"/>
            </w:tcBorders>
          </w:tcPr>
          <w:p w14:paraId="73E558D6" w14:textId="77777777" w:rsidR="00F87195" w:rsidRPr="00385C38" w:rsidRDefault="00F87195" w:rsidP="00FE2861">
            <w:pPr>
              <w:pStyle w:val="Qsanswer"/>
              <w:spacing w:before="60"/>
              <w:ind w:right="0"/>
              <w:rPr>
                <w:rFonts w:ascii="Verdana" w:hAnsi="Verdana"/>
                <w:color w:val="auto"/>
              </w:rPr>
            </w:pPr>
          </w:p>
        </w:tc>
        <w:tc>
          <w:tcPr>
            <w:tcW w:w="2410" w:type="dxa"/>
            <w:gridSpan w:val="3"/>
            <w:tcBorders>
              <w:top w:val="single" w:sz="4" w:space="0" w:color="auto"/>
              <w:left w:val="single" w:sz="4" w:space="0" w:color="auto"/>
              <w:bottom w:val="single" w:sz="4" w:space="0" w:color="auto"/>
              <w:right w:val="single" w:sz="4" w:space="0" w:color="auto"/>
            </w:tcBorders>
            <w:hideMark/>
          </w:tcPr>
          <w:p w14:paraId="408E0A05" w14:textId="77777777" w:rsidR="00F87195" w:rsidRPr="00385C38" w:rsidRDefault="00F87195" w:rsidP="00FE2861">
            <w:pPr>
              <w:pStyle w:val="Qsprompt"/>
              <w:spacing w:before="40"/>
              <w:rPr>
                <w:rFonts w:ascii="Verdana" w:hAnsi="Verdana"/>
              </w:rPr>
            </w:pPr>
            <w:r w:rsidRPr="00385C38">
              <w:rPr>
                <w:rFonts w:ascii="Verdana" w:hAnsi="Verdana"/>
              </w:rPr>
              <w:fldChar w:fldCharType="begin">
                <w:ffData>
                  <w:name w:val="Text102"/>
                  <w:enabled/>
                  <w:calcOnExit w:val="0"/>
                  <w:textInput/>
                </w:ffData>
              </w:fldChar>
            </w:r>
            <w:r w:rsidRPr="00385C38">
              <w:rPr>
                <w:rFonts w:ascii="Verdana" w:hAnsi="Verdana"/>
              </w:rPr>
              <w:instrText xml:space="preserve"> FORMTEXT </w:instrText>
            </w:r>
            <w:r w:rsidRPr="00385C38">
              <w:rPr>
                <w:rFonts w:ascii="Verdana" w:hAnsi="Verdana"/>
              </w:rPr>
            </w:r>
            <w:r w:rsidRPr="00385C38">
              <w:rPr>
                <w:rFonts w:ascii="Verdana" w:hAnsi="Verdana"/>
              </w:rPr>
              <w:fldChar w:fldCharType="separate"/>
            </w:r>
            <w:r w:rsidRPr="00385C38">
              <w:rPr>
                <w:rFonts w:ascii="Verdana" w:hAnsi="Verdana"/>
                <w:noProof/>
              </w:rPr>
              <w:t> </w:t>
            </w:r>
            <w:r w:rsidRPr="00385C38">
              <w:rPr>
                <w:rFonts w:ascii="Verdana" w:hAnsi="Verdana"/>
                <w:noProof/>
              </w:rPr>
              <w:t> </w:t>
            </w:r>
            <w:r w:rsidRPr="00385C38">
              <w:rPr>
                <w:rFonts w:ascii="Verdana" w:hAnsi="Verdana"/>
                <w:noProof/>
              </w:rPr>
              <w:t> </w:t>
            </w:r>
            <w:r w:rsidRPr="00385C38">
              <w:rPr>
                <w:rFonts w:ascii="Verdana" w:hAnsi="Verdana"/>
                <w:noProof/>
              </w:rPr>
              <w:t> </w:t>
            </w:r>
            <w:r w:rsidRPr="00385C38">
              <w:rPr>
                <w:rFonts w:ascii="Verdana" w:hAnsi="Verdana"/>
                <w:noProof/>
              </w:rPr>
              <w:t> </w:t>
            </w:r>
            <w:r w:rsidRPr="00385C38">
              <w:rPr>
                <w:rFonts w:ascii="Verdana" w:hAnsi="Verdana"/>
              </w:rPr>
              <w:fldChar w:fldCharType="end"/>
            </w:r>
          </w:p>
        </w:tc>
      </w:tr>
      <w:tr w:rsidR="00385C38" w:rsidRPr="00385C38" w14:paraId="41E5D2A8" w14:textId="77777777" w:rsidTr="00FE2861">
        <w:trPr>
          <w:trHeight w:val="31"/>
        </w:trPr>
        <w:tc>
          <w:tcPr>
            <w:tcW w:w="2532" w:type="dxa"/>
            <w:tcBorders>
              <w:top w:val="nil"/>
              <w:left w:val="nil"/>
              <w:bottom w:val="single" w:sz="12" w:space="0" w:color="C0C0C0"/>
              <w:right w:val="nil"/>
            </w:tcBorders>
          </w:tcPr>
          <w:p w14:paraId="76866FC5" w14:textId="77777777" w:rsidR="00F87195" w:rsidRPr="00385C38" w:rsidRDefault="00F87195" w:rsidP="00FE2861">
            <w:pPr>
              <w:pStyle w:val="Qsprompt"/>
              <w:spacing w:line="240" w:lineRule="auto"/>
              <w:ind w:left="0"/>
              <w:rPr>
                <w:rFonts w:ascii="Verdana" w:hAnsi="Verdana"/>
                <w:sz w:val="4"/>
              </w:rPr>
            </w:pPr>
          </w:p>
        </w:tc>
        <w:tc>
          <w:tcPr>
            <w:tcW w:w="20" w:type="dxa"/>
            <w:tcBorders>
              <w:top w:val="nil"/>
              <w:left w:val="nil"/>
              <w:bottom w:val="single" w:sz="12" w:space="0" w:color="C0C0C0"/>
              <w:right w:val="nil"/>
            </w:tcBorders>
          </w:tcPr>
          <w:p w14:paraId="1E7ACD88" w14:textId="77777777" w:rsidR="00F87195" w:rsidRPr="00385C38" w:rsidRDefault="00F87195" w:rsidP="00FE2861">
            <w:pPr>
              <w:pStyle w:val="Qsanswer"/>
              <w:spacing w:after="0" w:line="240" w:lineRule="auto"/>
              <w:ind w:left="0" w:right="0"/>
              <w:rPr>
                <w:rFonts w:ascii="Verdana" w:hAnsi="Verdana"/>
                <w:color w:val="auto"/>
                <w:sz w:val="4"/>
              </w:rPr>
            </w:pPr>
          </w:p>
        </w:tc>
        <w:tc>
          <w:tcPr>
            <w:tcW w:w="142" w:type="dxa"/>
            <w:tcBorders>
              <w:top w:val="nil"/>
              <w:left w:val="nil"/>
              <w:bottom w:val="single" w:sz="12" w:space="0" w:color="C0C0C0"/>
              <w:right w:val="nil"/>
            </w:tcBorders>
          </w:tcPr>
          <w:p w14:paraId="682BA2B6" w14:textId="77777777" w:rsidR="00F87195" w:rsidRPr="00385C38" w:rsidRDefault="00F87195" w:rsidP="00FE2861">
            <w:pPr>
              <w:pStyle w:val="Qsanswer"/>
              <w:spacing w:after="0" w:line="240" w:lineRule="auto"/>
              <w:ind w:left="0" w:right="0"/>
              <w:rPr>
                <w:rFonts w:ascii="Verdana" w:hAnsi="Verdana"/>
                <w:color w:val="auto"/>
                <w:sz w:val="4"/>
              </w:rPr>
            </w:pPr>
          </w:p>
        </w:tc>
        <w:tc>
          <w:tcPr>
            <w:tcW w:w="2551" w:type="dxa"/>
            <w:tcBorders>
              <w:top w:val="single" w:sz="4" w:space="0" w:color="auto"/>
              <w:left w:val="nil"/>
              <w:bottom w:val="single" w:sz="12" w:space="0" w:color="C0C0C0"/>
              <w:right w:val="nil"/>
            </w:tcBorders>
          </w:tcPr>
          <w:p w14:paraId="6D0E04D2" w14:textId="77777777" w:rsidR="00F87195" w:rsidRPr="00385C38" w:rsidRDefault="00F87195" w:rsidP="00FE2861">
            <w:pPr>
              <w:pStyle w:val="Qsanswer"/>
              <w:spacing w:after="0" w:line="240" w:lineRule="auto"/>
              <w:ind w:left="0" w:right="0"/>
              <w:rPr>
                <w:rFonts w:ascii="Verdana" w:hAnsi="Verdana"/>
                <w:color w:val="auto"/>
                <w:sz w:val="4"/>
              </w:rPr>
            </w:pPr>
          </w:p>
        </w:tc>
        <w:tc>
          <w:tcPr>
            <w:tcW w:w="142" w:type="dxa"/>
            <w:tcBorders>
              <w:top w:val="nil"/>
              <w:left w:val="nil"/>
              <w:bottom w:val="single" w:sz="12" w:space="0" w:color="C0C0C0"/>
              <w:right w:val="nil"/>
            </w:tcBorders>
          </w:tcPr>
          <w:p w14:paraId="4DDBCAEC" w14:textId="77777777" w:rsidR="00F87195" w:rsidRPr="00385C38" w:rsidRDefault="00F87195" w:rsidP="00FE2861">
            <w:pPr>
              <w:pStyle w:val="Qsanswer"/>
              <w:spacing w:after="0" w:line="240" w:lineRule="auto"/>
              <w:ind w:left="0" w:right="0"/>
              <w:rPr>
                <w:rFonts w:ascii="Verdana" w:hAnsi="Verdana"/>
                <w:color w:val="auto"/>
                <w:sz w:val="4"/>
              </w:rPr>
            </w:pPr>
          </w:p>
        </w:tc>
        <w:tc>
          <w:tcPr>
            <w:tcW w:w="2410" w:type="dxa"/>
            <w:gridSpan w:val="3"/>
            <w:tcBorders>
              <w:top w:val="nil"/>
              <w:left w:val="nil"/>
              <w:bottom w:val="single" w:sz="12" w:space="0" w:color="C0C0C0"/>
              <w:right w:val="nil"/>
            </w:tcBorders>
          </w:tcPr>
          <w:p w14:paraId="0404A976" w14:textId="77777777" w:rsidR="00F87195" w:rsidRPr="00385C38" w:rsidRDefault="00F87195" w:rsidP="00FE2861">
            <w:pPr>
              <w:pStyle w:val="Qsanswer"/>
              <w:spacing w:after="0" w:line="240" w:lineRule="auto"/>
              <w:ind w:left="0" w:right="0"/>
              <w:rPr>
                <w:rFonts w:ascii="Verdana" w:hAnsi="Verdana"/>
                <w:color w:val="auto"/>
                <w:sz w:val="4"/>
              </w:rPr>
            </w:pPr>
          </w:p>
        </w:tc>
      </w:tr>
      <w:tr w:rsidR="00385C38" w:rsidRPr="00385C38" w14:paraId="37FF2750" w14:textId="77777777" w:rsidTr="00FE2861">
        <w:trPr>
          <w:trHeight w:val="46"/>
        </w:trPr>
        <w:tc>
          <w:tcPr>
            <w:tcW w:w="2532" w:type="dxa"/>
          </w:tcPr>
          <w:p w14:paraId="28CF591D" w14:textId="77777777" w:rsidR="00F87195" w:rsidRPr="00385C38" w:rsidRDefault="00F87195" w:rsidP="00FE2861">
            <w:pPr>
              <w:pStyle w:val="Qsprompt"/>
              <w:spacing w:line="240" w:lineRule="auto"/>
              <w:ind w:left="0"/>
              <w:rPr>
                <w:rFonts w:ascii="Verdana" w:hAnsi="Verdana"/>
                <w:sz w:val="4"/>
              </w:rPr>
            </w:pPr>
          </w:p>
        </w:tc>
        <w:tc>
          <w:tcPr>
            <w:tcW w:w="20" w:type="dxa"/>
          </w:tcPr>
          <w:p w14:paraId="359A7E75" w14:textId="77777777" w:rsidR="00F87195" w:rsidRPr="00385C38" w:rsidRDefault="00F87195" w:rsidP="00FE2861">
            <w:pPr>
              <w:pStyle w:val="Qsanswer"/>
              <w:spacing w:after="0" w:line="240" w:lineRule="auto"/>
              <w:ind w:left="0" w:right="0"/>
              <w:rPr>
                <w:rFonts w:ascii="Verdana" w:hAnsi="Verdana"/>
                <w:color w:val="auto"/>
                <w:sz w:val="4"/>
              </w:rPr>
            </w:pPr>
          </w:p>
        </w:tc>
        <w:tc>
          <w:tcPr>
            <w:tcW w:w="142" w:type="dxa"/>
          </w:tcPr>
          <w:p w14:paraId="02F22EF1" w14:textId="77777777" w:rsidR="00F87195" w:rsidRPr="00385C38" w:rsidRDefault="00F87195" w:rsidP="00FE2861">
            <w:pPr>
              <w:pStyle w:val="Qsanswer"/>
              <w:spacing w:after="0" w:line="240" w:lineRule="auto"/>
              <w:ind w:left="0" w:right="0"/>
              <w:rPr>
                <w:rFonts w:ascii="Verdana" w:hAnsi="Verdana"/>
                <w:color w:val="auto"/>
                <w:sz w:val="4"/>
              </w:rPr>
            </w:pPr>
          </w:p>
        </w:tc>
        <w:tc>
          <w:tcPr>
            <w:tcW w:w="2551" w:type="dxa"/>
            <w:tcBorders>
              <w:top w:val="nil"/>
              <w:left w:val="nil"/>
              <w:bottom w:val="single" w:sz="4" w:space="0" w:color="auto"/>
              <w:right w:val="nil"/>
            </w:tcBorders>
          </w:tcPr>
          <w:p w14:paraId="1FFF7E43" w14:textId="77777777" w:rsidR="00F87195" w:rsidRPr="00385C38" w:rsidRDefault="00F87195" w:rsidP="00FE2861">
            <w:pPr>
              <w:pStyle w:val="Qsanswer"/>
              <w:spacing w:after="0" w:line="240" w:lineRule="auto"/>
              <w:ind w:left="0" w:right="0"/>
              <w:rPr>
                <w:rFonts w:ascii="Verdana" w:hAnsi="Verdana"/>
                <w:color w:val="auto"/>
                <w:sz w:val="4"/>
              </w:rPr>
            </w:pPr>
          </w:p>
        </w:tc>
        <w:tc>
          <w:tcPr>
            <w:tcW w:w="142" w:type="dxa"/>
          </w:tcPr>
          <w:p w14:paraId="279B985A" w14:textId="77777777" w:rsidR="00F87195" w:rsidRPr="00385C38" w:rsidRDefault="00F87195" w:rsidP="00FE2861">
            <w:pPr>
              <w:pStyle w:val="Qsanswer"/>
              <w:spacing w:after="0" w:line="240" w:lineRule="auto"/>
              <w:ind w:left="0" w:right="0"/>
              <w:rPr>
                <w:rFonts w:ascii="Verdana" w:hAnsi="Verdana"/>
                <w:color w:val="auto"/>
                <w:sz w:val="4"/>
              </w:rPr>
            </w:pPr>
          </w:p>
        </w:tc>
        <w:tc>
          <w:tcPr>
            <w:tcW w:w="2410" w:type="dxa"/>
            <w:gridSpan w:val="3"/>
          </w:tcPr>
          <w:p w14:paraId="17306E2B" w14:textId="77777777" w:rsidR="00F87195" w:rsidRPr="00385C38" w:rsidRDefault="00F87195" w:rsidP="00FE2861">
            <w:pPr>
              <w:pStyle w:val="Qsanswer"/>
              <w:spacing w:after="0" w:line="240" w:lineRule="auto"/>
              <w:ind w:left="0" w:right="0"/>
              <w:rPr>
                <w:rFonts w:ascii="Verdana" w:hAnsi="Verdana"/>
                <w:color w:val="auto"/>
                <w:sz w:val="4"/>
              </w:rPr>
            </w:pPr>
          </w:p>
        </w:tc>
      </w:tr>
      <w:tr w:rsidR="00385C38" w:rsidRPr="00385C38" w14:paraId="03B817CC" w14:textId="77777777" w:rsidTr="00FE2861">
        <w:trPr>
          <w:trHeight w:val="324"/>
        </w:trPr>
        <w:tc>
          <w:tcPr>
            <w:tcW w:w="2532" w:type="dxa"/>
            <w:tcBorders>
              <w:top w:val="single" w:sz="4" w:space="0" w:color="auto"/>
              <w:left w:val="single" w:sz="4" w:space="0" w:color="auto"/>
              <w:bottom w:val="single" w:sz="4" w:space="0" w:color="auto"/>
              <w:right w:val="single" w:sz="4" w:space="0" w:color="auto"/>
            </w:tcBorders>
            <w:hideMark/>
          </w:tcPr>
          <w:p w14:paraId="5293EAAC" w14:textId="77777777" w:rsidR="00F87195" w:rsidRPr="00385C38" w:rsidRDefault="00F87195" w:rsidP="00FE2861">
            <w:pPr>
              <w:pStyle w:val="Qsprompt"/>
              <w:spacing w:before="40"/>
              <w:rPr>
                <w:rFonts w:ascii="Verdana" w:hAnsi="Verdana"/>
              </w:rPr>
            </w:pPr>
            <w:r w:rsidRPr="00385C38">
              <w:rPr>
                <w:rFonts w:ascii="Verdana" w:hAnsi="Verdana"/>
              </w:rPr>
              <w:fldChar w:fldCharType="begin">
                <w:ffData>
                  <w:name w:val="Text102"/>
                  <w:enabled/>
                  <w:calcOnExit w:val="0"/>
                  <w:textInput/>
                </w:ffData>
              </w:fldChar>
            </w:r>
            <w:r w:rsidRPr="00385C38">
              <w:rPr>
                <w:rFonts w:ascii="Verdana" w:hAnsi="Verdana"/>
              </w:rPr>
              <w:instrText xml:space="preserve"> FORMTEXT </w:instrText>
            </w:r>
            <w:r w:rsidRPr="00385C38">
              <w:rPr>
                <w:rFonts w:ascii="Verdana" w:hAnsi="Verdana"/>
              </w:rPr>
            </w:r>
            <w:r w:rsidRPr="00385C38">
              <w:rPr>
                <w:rFonts w:ascii="Verdana" w:hAnsi="Verdana"/>
              </w:rPr>
              <w:fldChar w:fldCharType="separate"/>
            </w:r>
            <w:r w:rsidRPr="00385C38">
              <w:rPr>
                <w:rFonts w:ascii="Verdana" w:hAnsi="Verdana"/>
                <w:noProof/>
              </w:rPr>
              <w:t> </w:t>
            </w:r>
            <w:r w:rsidRPr="00385C38">
              <w:rPr>
                <w:rFonts w:ascii="Verdana" w:hAnsi="Verdana"/>
                <w:noProof/>
              </w:rPr>
              <w:t> </w:t>
            </w:r>
            <w:r w:rsidRPr="00385C38">
              <w:rPr>
                <w:rFonts w:ascii="Verdana" w:hAnsi="Verdana"/>
                <w:noProof/>
              </w:rPr>
              <w:t> </w:t>
            </w:r>
            <w:r w:rsidRPr="00385C38">
              <w:rPr>
                <w:rFonts w:ascii="Verdana" w:hAnsi="Verdana"/>
                <w:noProof/>
              </w:rPr>
              <w:t> </w:t>
            </w:r>
            <w:r w:rsidRPr="00385C38">
              <w:rPr>
                <w:rFonts w:ascii="Verdana" w:hAnsi="Verdana"/>
                <w:noProof/>
              </w:rPr>
              <w:t> </w:t>
            </w:r>
            <w:r w:rsidRPr="00385C38">
              <w:rPr>
                <w:rFonts w:ascii="Verdana" w:hAnsi="Verdana"/>
              </w:rPr>
              <w:fldChar w:fldCharType="end"/>
            </w:r>
          </w:p>
        </w:tc>
        <w:tc>
          <w:tcPr>
            <w:tcW w:w="20" w:type="dxa"/>
          </w:tcPr>
          <w:p w14:paraId="0F9EB4AF" w14:textId="77777777" w:rsidR="00F87195" w:rsidRPr="00385C38" w:rsidRDefault="00F87195" w:rsidP="00FE2861">
            <w:pPr>
              <w:pStyle w:val="Qsanswer"/>
              <w:spacing w:before="60"/>
              <w:ind w:right="0"/>
              <w:rPr>
                <w:rFonts w:ascii="Verdana" w:hAnsi="Verdana"/>
                <w:color w:val="auto"/>
              </w:rPr>
            </w:pPr>
          </w:p>
        </w:tc>
        <w:tc>
          <w:tcPr>
            <w:tcW w:w="142" w:type="dxa"/>
            <w:tcBorders>
              <w:top w:val="nil"/>
              <w:left w:val="nil"/>
              <w:bottom w:val="nil"/>
              <w:right w:val="single" w:sz="4" w:space="0" w:color="auto"/>
            </w:tcBorders>
          </w:tcPr>
          <w:p w14:paraId="56865C23" w14:textId="77777777" w:rsidR="00F87195" w:rsidRPr="00385C38" w:rsidRDefault="00F87195" w:rsidP="00FE2861">
            <w:pPr>
              <w:pStyle w:val="Qsanswer"/>
              <w:spacing w:before="60"/>
              <w:ind w:right="0"/>
              <w:rPr>
                <w:rFonts w:ascii="Verdana" w:hAnsi="Verdana"/>
                <w:color w:val="auto"/>
              </w:rPr>
            </w:pPr>
          </w:p>
        </w:tc>
        <w:tc>
          <w:tcPr>
            <w:tcW w:w="2551" w:type="dxa"/>
            <w:tcBorders>
              <w:top w:val="single" w:sz="4" w:space="0" w:color="auto"/>
              <w:left w:val="single" w:sz="4" w:space="0" w:color="auto"/>
              <w:bottom w:val="single" w:sz="4" w:space="0" w:color="auto"/>
              <w:right w:val="single" w:sz="4" w:space="0" w:color="auto"/>
            </w:tcBorders>
            <w:hideMark/>
          </w:tcPr>
          <w:p w14:paraId="7B899E40" w14:textId="77777777" w:rsidR="00F87195" w:rsidRPr="00385C38" w:rsidRDefault="00F87195" w:rsidP="00FE2861">
            <w:pPr>
              <w:pStyle w:val="Qsanswer"/>
              <w:spacing w:before="60"/>
              <w:ind w:right="0"/>
              <w:rPr>
                <w:rFonts w:ascii="Verdana" w:hAnsi="Verdana"/>
                <w:color w:val="auto"/>
              </w:rPr>
            </w:pPr>
            <w:r w:rsidRPr="00385C38">
              <w:rPr>
                <w:rFonts w:ascii="Verdana" w:hAnsi="Verdana"/>
                <w:color w:val="auto"/>
              </w:rPr>
              <w:fldChar w:fldCharType="begin">
                <w:ffData>
                  <w:name w:val="Text102"/>
                  <w:enabled/>
                  <w:calcOnExit w:val="0"/>
                  <w:textInput/>
                </w:ffData>
              </w:fldChar>
            </w:r>
            <w:r w:rsidRPr="00385C38">
              <w:rPr>
                <w:rFonts w:ascii="Verdana" w:hAnsi="Verdana"/>
                <w:color w:val="auto"/>
              </w:rPr>
              <w:instrText xml:space="preserve"> FORMTEXT </w:instrText>
            </w:r>
            <w:r w:rsidRPr="00385C38">
              <w:rPr>
                <w:rFonts w:ascii="Verdana" w:hAnsi="Verdana"/>
                <w:color w:val="auto"/>
              </w:rPr>
            </w:r>
            <w:r w:rsidRPr="00385C38">
              <w:rPr>
                <w:rFonts w:ascii="Verdana" w:hAnsi="Verdana"/>
                <w:color w:val="auto"/>
              </w:rPr>
              <w:fldChar w:fldCharType="separate"/>
            </w:r>
            <w:r w:rsidRPr="00385C38">
              <w:rPr>
                <w:rFonts w:ascii="Verdana" w:hAnsi="Verdana"/>
                <w:noProof/>
                <w:color w:val="auto"/>
              </w:rPr>
              <w:t> </w:t>
            </w:r>
            <w:r w:rsidRPr="00385C38">
              <w:rPr>
                <w:rFonts w:ascii="Verdana" w:hAnsi="Verdana"/>
                <w:noProof/>
                <w:color w:val="auto"/>
              </w:rPr>
              <w:t> </w:t>
            </w:r>
            <w:r w:rsidRPr="00385C38">
              <w:rPr>
                <w:rFonts w:ascii="Verdana" w:hAnsi="Verdana"/>
                <w:noProof/>
                <w:color w:val="auto"/>
              </w:rPr>
              <w:t> </w:t>
            </w:r>
            <w:r w:rsidRPr="00385C38">
              <w:rPr>
                <w:rFonts w:ascii="Verdana" w:hAnsi="Verdana"/>
                <w:noProof/>
                <w:color w:val="auto"/>
              </w:rPr>
              <w:t> </w:t>
            </w:r>
            <w:r w:rsidRPr="00385C38">
              <w:rPr>
                <w:rFonts w:ascii="Verdana" w:hAnsi="Verdana"/>
                <w:noProof/>
                <w:color w:val="auto"/>
              </w:rPr>
              <w:t> </w:t>
            </w:r>
            <w:r w:rsidRPr="00385C38">
              <w:rPr>
                <w:rFonts w:ascii="Verdana" w:hAnsi="Verdana"/>
                <w:color w:val="auto"/>
              </w:rPr>
              <w:fldChar w:fldCharType="end"/>
            </w:r>
          </w:p>
        </w:tc>
        <w:tc>
          <w:tcPr>
            <w:tcW w:w="142" w:type="dxa"/>
            <w:tcBorders>
              <w:top w:val="nil"/>
              <w:left w:val="single" w:sz="4" w:space="0" w:color="auto"/>
              <w:bottom w:val="nil"/>
              <w:right w:val="nil"/>
            </w:tcBorders>
          </w:tcPr>
          <w:p w14:paraId="698900E6" w14:textId="77777777" w:rsidR="00F87195" w:rsidRPr="00385C38" w:rsidRDefault="00F87195" w:rsidP="00FE2861">
            <w:pPr>
              <w:pStyle w:val="Qsanswer"/>
              <w:spacing w:before="60"/>
              <w:ind w:right="0"/>
              <w:rPr>
                <w:rFonts w:ascii="Verdana" w:hAnsi="Verdana"/>
                <w:color w:val="auto"/>
              </w:rPr>
            </w:pPr>
          </w:p>
        </w:tc>
        <w:tc>
          <w:tcPr>
            <w:tcW w:w="2410" w:type="dxa"/>
            <w:gridSpan w:val="3"/>
            <w:tcBorders>
              <w:top w:val="single" w:sz="4" w:space="0" w:color="auto"/>
              <w:left w:val="single" w:sz="4" w:space="0" w:color="auto"/>
              <w:bottom w:val="single" w:sz="4" w:space="0" w:color="auto"/>
              <w:right w:val="single" w:sz="4" w:space="0" w:color="auto"/>
            </w:tcBorders>
            <w:hideMark/>
          </w:tcPr>
          <w:p w14:paraId="47F456F0" w14:textId="77777777" w:rsidR="00F87195" w:rsidRPr="00385C38" w:rsidRDefault="00F87195" w:rsidP="00FE2861">
            <w:pPr>
              <w:pStyle w:val="Qsprompt"/>
              <w:spacing w:before="40"/>
              <w:rPr>
                <w:rFonts w:ascii="Verdana" w:hAnsi="Verdana"/>
              </w:rPr>
            </w:pPr>
            <w:r w:rsidRPr="00385C38">
              <w:rPr>
                <w:rFonts w:ascii="Verdana" w:hAnsi="Verdana"/>
              </w:rPr>
              <w:fldChar w:fldCharType="begin">
                <w:ffData>
                  <w:name w:val="Text102"/>
                  <w:enabled/>
                  <w:calcOnExit w:val="0"/>
                  <w:textInput/>
                </w:ffData>
              </w:fldChar>
            </w:r>
            <w:r w:rsidRPr="00385C38">
              <w:rPr>
                <w:rFonts w:ascii="Verdana" w:hAnsi="Verdana"/>
              </w:rPr>
              <w:instrText xml:space="preserve"> FORMTEXT </w:instrText>
            </w:r>
            <w:r w:rsidRPr="00385C38">
              <w:rPr>
                <w:rFonts w:ascii="Verdana" w:hAnsi="Verdana"/>
              </w:rPr>
            </w:r>
            <w:r w:rsidRPr="00385C38">
              <w:rPr>
                <w:rFonts w:ascii="Verdana" w:hAnsi="Verdana"/>
              </w:rPr>
              <w:fldChar w:fldCharType="separate"/>
            </w:r>
            <w:r w:rsidRPr="00385C38">
              <w:rPr>
                <w:rFonts w:ascii="Verdana" w:hAnsi="Verdana"/>
                <w:noProof/>
              </w:rPr>
              <w:t> </w:t>
            </w:r>
            <w:r w:rsidRPr="00385C38">
              <w:rPr>
                <w:rFonts w:ascii="Verdana" w:hAnsi="Verdana"/>
                <w:noProof/>
              </w:rPr>
              <w:t> </w:t>
            </w:r>
            <w:r w:rsidRPr="00385C38">
              <w:rPr>
                <w:rFonts w:ascii="Verdana" w:hAnsi="Verdana"/>
                <w:noProof/>
              </w:rPr>
              <w:t> </w:t>
            </w:r>
            <w:r w:rsidRPr="00385C38">
              <w:rPr>
                <w:rFonts w:ascii="Verdana" w:hAnsi="Verdana"/>
                <w:noProof/>
              </w:rPr>
              <w:t> </w:t>
            </w:r>
            <w:r w:rsidRPr="00385C38">
              <w:rPr>
                <w:rFonts w:ascii="Verdana" w:hAnsi="Verdana"/>
                <w:noProof/>
              </w:rPr>
              <w:t> </w:t>
            </w:r>
            <w:r w:rsidRPr="00385C38">
              <w:rPr>
                <w:rFonts w:ascii="Verdana" w:hAnsi="Verdana"/>
              </w:rPr>
              <w:fldChar w:fldCharType="end"/>
            </w:r>
          </w:p>
        </w:tc>
      </w:tr>
      <w:tr w:rsidR="00385C38" w:rsidRPr="00385C38" w14:paraId="655699FB" w14:textId="77777777" w:rsidTr="00FE2861">
        <w:trPr>
          <w:trHeight w:val="46"/>
        </w:trPr>
        <w:tc>
          <w:tcPr>
            <w:tcW w:w="2532" w:type="dxa"/>
            <w:tcBorders>
              <w:top w:val="nil"/>
              <w:left w:val="nil"/>
              <w:bottom w:val="single" w:sz="12" w:space="0" w:color="C0C0C0"/>
              <w:right w:val="nil"/>
            </w:tcBorders>
          </w:tcPr>
          <w:p w14:paraId="4875A215" w14:textId="77777777" w:rsidR="00F87195" w:rsidRPr="00385C38" w:rsidRDefault="00F87195" w:rsidP="00FE2861">
            <w:pPr>
              <w:pStyle w:val="Qsprompt"/>
              <w:spacing w:line="240" w:lineRule="auto"/>
              <w:ind w:left="0"/>
              <w:rPr>
                <w:rFonts w:ascii="Verdana" w:hAnsi="Verdana"/>
                <w:sz w:val="4"/>
              </w:rPr>
            </w:pPr>
          </w:p>
        </w:tc>
        <w:tc>
          <w:tcPr>
            <w:tcW w:w="20" w:type="dxa"/>
            <w:tcBorders>
              <w:top w:val="nil"/>
              <w:left w:val="nil"/>
              <w:bottom w:val="single" w:sz="12" w:space="0" w:color="C0C0C0"/>
              <w:right w:val="nil"/>
            </w:tcBorders>
          </w:tcPr>
          <w:p w14:paraId="63D7E993" w14:textId="77777777" w:rsidR="00F87195" w:rsidRPr="00385C38" w:rsidRDefault="00F87195" w:rsidP="00FE2861">
            <w:pPr>
              <w:pStyle w:val="Qsanswer"/>
              <w:spacing w:after="0" w:line="240" w:lineRule="auto"/>
              <w:ind w:left="0" w:right="0"/>
              <w:rPr>
                <w:rFonts w:ascii="Verdana" w:hAnsi="Verdana"/>
                <w:color w:val="auto"/>
                <w:sz w:val="4"/>
              </w:rPr>
            </w:pPr>
          </w:p>
        </w:tc>
        <w:tc>
          <w:tcPr>
            <w:tcW w:w="142" w:type="dxa"/>
            <w:tcBorders>
              <w:top w:val="nil"/>
              <w:left w:val="nil"/>
              <w:bottom w:val="single" w:sz="12" w:space="0" w:color="C0C0C0"/>
              <w:right w:val="single" w:sz="4" w:space="0" w:color="auto"/>
            </w:tcBorders>
          </w:tcPr>
          <w:p w14:paraId="6D28A675" w14:textId="77777777" w:rsidR="00F87195" w:rsidRPr="00385C38" w:rsidRDefault="00F87195" w:rsidP="00FE2861">
            <w:pPr>
              <w:pStyle w:val="Qsanswer"/>
              <w:spacing w:after="0" w:line="240" w:lineRule="auto"/>
              <w:ind w:left="0" w:right="0"/>
              <w:rPr>
                <w:rFonts w:ascii="Verdana" w:hAnsi="Verdana"/>
                <w:color w:val="auto"/>
                <w:sz w:val="4"/>
              </w:rPr>
            </w:pPr>
          </w:p>
        </w:tc>
        <w:tc>
          <w:tcPr>
            <w:tcW w:w="2551" w:type="dxa"/>
            <w:tcBorders>
              <w:top w:val="single" w:sz="4" w:space="0" w:color="auto"/>
              <w:left w:val="single" w:sz="4" w:space="0" w:color="auto"/>
              <w:bottom w:val="single" w:sz="12" w:space="0" w:color="C0C0C0"/>
              <w:right w:val="nil"/>
            </w:tcBorders>
          </w:tcPr>
          <w:p w14:paraId="4B86D296" w14:textId="77777777" w:rsidR="00F87195" w:rsidRPr="00385C38" w:rsidRDefault="00F87195" w:rsidP="00FE2861">
            <w:pPr>
              <w:pStyle w:val="Qsanswer"/>
              <w:spacing w:after="0" w:line="240" w:lineRule="auto"/>
              <w:ind w:left="0" w:right="0"/>
              <w:rPr>
                <w:rFonts w:ascii="Verdana" w:hAnsi="Verdana"/>
                <w:color w:val="auto"/>
                <w:sz w:val="4"/>
              </w:rPr>
            </w:pPr>
          </w:p>
        </w:tc>
        <w:tc>
          <w:tcPr>
            <w:tcW w:w="142" w:type="dxa"/>
            <w:tcBorders>
              <w:top w:val="nil"/>
              <w:left w:val="nil"/>
              <w:bottom w:val="single" w:sz="12" w:space="0" w:color="C0C0C0"/>
              <w:right w:val="nil"/>
            </w:tcBorders>
          </w:tcPr>
          <w:p w14:paraId="0E49968B" w14:textId="77777777" w:rsidR="00F87195" w:rsidRPr="00385C38" w:rsidRDefault="00F87195" w:rsidP="00FE2861">
            <w:pPr>
              <w:pStyle w:val="Qsanswer"/>
              <w:spacing w:after="0" w:line="240" w:lineRule="auto"/>
              <w:ind w:left="0" w:right="0"/>
              <w:rPr>
                <w:rFonts w:ascii="Verdana" w:hAnsi="Verdana"/>
                <w:color w:val="auto"/>
                <w:sz w:val="4"/>
              </w:rPr>
            </w:pPr>
          </w:p>
        </w:tc>
        <w:tc>
          <w:tcPr>
            <w:tcW w:w="2410" w:type="dxa"/>
            <w:gridSpan w:val="3"/>
            <w:tcBorders>
              <w:top w:val="nil"/>
              <w:left w:val="nil"/>
              <w:bottom w:val="single" w:sz="12" w:space="0" w:color="C0C0C0"/>
              <w:right w:val="nil"/>
            </w:tcBorders>
          </w:tcPr>
          <w:p w14:paraId="38210200" w14:textId="77777777" w:rsidR="00F87195" w:rsidRPr="00385C38" w:rsidRDefault="00F87195" w:rsidP="00FE2861">
            <w:pPr>
              <w:pStyle w:val="Qsanswer"/>
              <w:spacing w:after="0" w:line="240" w:lineRule="auto"/>
              <w:ind w:left="0" w:right="0"/>
              <w:rPr>
                <w:rFonts w:ascii="Verdana" w:hAnsi="Verdana"/>
                <w:color w:val="auto"/>
                <w:sz w:val="4"/>
              </w:rPr>
            </w:pPr>
          </w:p>
        </w:tc>
      </w:tr>
      <w:tr w:rsidR="00385C38" w:rsidRPr="00385C38" w14:paraId="357574A1" w14:textId="77777777" w:rsidTr="00FE2861">
        <w:trPr>
          <w:trHeight w:val="46"/>
        </w:trPr>
        <w:tc>
          <w:tcPr>
            <w:tcW w:w="2532" w:type="dxa"/>
          </w:tcPr>
          <w:p w14:paraId="465E262C" w14:textId="77777777" w:rsidR="00F87195" w:rsidRPr="00385C38" w:rsidRDefault="00F87195" w:rsidP="00FE2861">
            <w:pPr>
              <w:pStyle w:val="Qsprompt"/>
              <w:spacing w:line="240" w:lineRule="auto"/>
              <w:ind w:left="0"/>
              <w:rPr>
                <w:rFonts w:ascii="Verdana" w:hAnsi="Verdana"/>
                <w:sz w:val="4"/>
              </w:rPr>
            </w:pPr>
          </w:p>
        </w:tc>
        <w:tc>
          <w:tcPr>
            <w:tcW w:w="20" w:type="dxa"/>
          </w:tcPr>
          <w:p w14:paraId="24EB46B8" w14:textId="77777777" w:rsidR="00F87195" w:rsidRPr="00385C38" w:rsidRDefault="00F87195" w:rsidP="00FE2861">
            <w:pPr>
              <w:pStyle w:val="Qsanswer"/>
              <w:spacing w:after="0" w:line="240" w:lineRule="auto"/>
              <w:ind w:left="0" w:right="0"/>
              <w:rPr>
                <w:rFonts w:ascii="Verdana" w:hAnsi="Verdana"/>
                <w:color w:val="auto"/>
                <w:sz w:val="4"/>
              </w:rPr>
            </w:pPr>
          </w:p>
        </w:tc>
        <w:tc>
          <w:tcPr>
            <w:tcW w:w="142" w:type="dxa"/>
            <w:tcBorders>
              <w:top w:val="nil"/>
              <w:left w:val="nil"/>
              <w:bottom w:val="nil"/>
              <w:right w:val="single" w:sz="4" w:space="0" w:color="auto"/>
            </w:tcBorders>
          </w:tcPr>
          <w:p w14:paraId="7104C76C" w14:textId="77777777" w:rsidR="00F87195" w:rsidRPr="00385C38" w:rsidRDefault="00F87195" w:rsidP="00FE2861">
            <w:pPr>
              <w:pStyle w:val="Qsanswer"/>
              <w:spacing w:after="0" w:line="240" w:lineRule="auto"/>
              <w:ind w:left="0" w:right="0"/>
              <w:rPr>
                <w:rFonts w:ascii="Verdana" w:hAnsi="Verdana"/>
                <w:color w:val="auto"/>
                <w:sz w:val="4"/>
              </w:rPr>
            </w:pPr>
          </w:p>
        </w:tc>
        <w:tc>
          <w:tcPr>
            <w:tcW w:w="2551" w:type="dxa"/>
            <w:tcBorders>
              <w:top w:val="nil"/>
              <w:left w:val="single" w:sz="4" w:space="0" w:color="auto"/>
              <w:bottom w:val="single" w:sz="4" w:space="0" w:color="auto"/>
              <w:right w:val="nil"/>
            </w:tcBorders>
          </w:tcPr>
          <w:p w14:paraId="5F637E7B" w14:textId="77777777" w:rsidR="00F87195" w:rsidRPr="00385C38" w:rsidRDefault="00F87195" w:rsidP="00FE2861">
            <w:pPr>
              <w:pStyle w:val="Qsanswer"/>
              <w:spacing w:after="0" w:line="240" w:lineRule="auto"/>
              <w:ind w:left="0" w:right="0"/>
              <w:rPr>
                <w:rFonts w:ascii="Verdana" w:hAnsi="Verdana"/>
                <w:color w:val="auto"/>
                <w:sz w:val="4"/>
              </w:rPr>
            </w:pPr>
          </w:p>
        </w:tc>
        <w:tc>
          <w:tcPr>
            <w:tcW w:w="142" w:type="dxa"/>
          </w:tcPr>
          <w:p w14:paraId="06F82574" w14:textId="77777777" w:rsidR="00F87195" w:rsidRPr="00385C38" w:rsidRDefault="00F87195" w:rsidP="00FE2861">
            <w:pPr>
              <w:pStyle w:val="Qsanswer"/>
              <w:spacing w:after="0" w:line="240" w:lineRule="auto"/>
              <w:ind w:left="0" w:right="0"/>
              <w:rPr>
                <w:rFonts w:ascii="Verdana" w:hAnsi="Verdana"/>
                <w:color w:val="auto"/>
                <w:sz w:val="4"/>
              </w:rPr>
            </w:pPr>
          </w:p>
        </w:tc>
        <w:tc>
          <w:tcPr>
            <w:tcW w:w="2410" w:type="dxa"/>
            <w:gridSpan w:val="3"/>
          </w:tcPr>
          <w:p w14:paraId="78C194C6" w14:textId="77777777" w:rsidR="00F87195" w:rsidRPr="00385C38" w:rsidRDefault="00F87195" w:rsidP="00FE2861">
            <w:pPr>
              <w:pStyle w:val="Qsanswer"/>
              <w:spacing w:after="0" w:line="240" w:lineRule="auto"/>
              <w:ind w:left="0" w:right="0"/>
              <w:rPr>
                <w:rFonts w:ascii="Verdana" w:hAnsi="Verdana"/>
                <w:color w:val="auto"/>
                <w:sz w:val="4"/>
              </w:rPr>
            </w:pPr>
          </w:p>
        </w:tc>
      </w:tr>
      <w:tr w:rsidR="00385C38" w:rsidRPr="00385C38" w14:paraId="1D2FD47A" w14:textId="77777777" w:rsidTr="00FE2861">
        <w:trPr>
          <w:trHeight w:val="324"/>
        </w:trPr>
        <w:tc>
          <w:tcPr>
            <w:tcW w:w="2532" w:type="dxa"/>
            <w:tcBorders>
              <w:top w:val="single" w:sz="4" w:space="0" w:color="auto"/>
              <w:left w:val="single" w:sz="4" w:space="0" w:color="auto"/>
              <w:bottom w:val="single" w:sz="4" w:space="0" w:color="auto"/>
              <w:right w:val="single" w:sz="4" w:space="0" w:color="auto"/>
            </w:tcBorders>
            <w:hideMark/>
          </w:tcPr>
          <w:p w14:paraId="76081256" w14:textId="77777777" w:rsidR="00F87195" w:rsidRPr="00385C38" w:rsidRDefault="00F87195" w:rsidP="00FE2861">
            <w:pPr>
              <w:pStyle w:val="Qsprompt"/>
              <w:spacing w:before="40"/>
              <w:rPr>
                <w:rFonts w:ascii="Verdana" w:hAnsi="Verdana"/>
              </w:rPr>
            </w:pPr>
            <w:r w:rsidRPr="00385C38">
              <w:rPr>
                <w:rFonts w:ascii="Verdana" w:hAnsi="Verdana"/>
              </w:rPr>
              <w:fldChar w:fldCharType="begin">
                <w:ffData>
                  <w:name w:val="Text102"/>
                  <w:enabled/>
                  <w:calcOnExit w:val="0"/>
                  <w:textInput/>
                </w:ffData>
              </w:fldChar>
            </w:r>
            <w:r w:rsidRPr="00385C38">
              <w:rPr>
                <w:rFonts w:ascii="Verdana" w:hAnsi="Verdana"/>
              </w:rPr>
              <w:instrText xml:space="preserve"> FORMTEXT </w:instrText>
            </w:r>
            <w:r w:rsidRPr="00385C38">
              <w:rPr>
                <w:rFonts w:ascii="Verdana" w:hAnsi="Verdana"/>
              </w:rPr>
            </w:r>
            <w:r w:rsidRPr="00385C38">
              <w:rPr>
                <w:rFonts w:ascii="Verdana" w:hAnsi="Verdana"/>
              </w:rPr>
              <w:fldChar w:fldCharType="separate"/>
            </w:r>
            <w:r w:rsidRPr="00385C38">
              <w:rPr>
                <w:rFonts w:ascii="Verdana" w:hAnsi="Verdana"/>
                <w:noProof/>
              </w:rPr>
              <w:t> </w:t>
            </w:r>
            <w:r w:rsidRPr="00385C38">
              <w:rPr>
                <w:rFonts w:ascii="Verdana" w:hAnsi="Verdana"/>
                <w:noProof/>
              </w:rPr>
              <w:t> </w:t>
            </w:r>
            <w:r w:rsidRPr="00385C38">
              <w:rPr>
                <w:rFonts w:ascii="Verdana" w:hAnsi="Verdana"/>
                <w:noProof/>
              </w:rPr>
              <w:t> </w:t>
            </w:r>
            <w:r w:rsidRPr="00385C38">
              <w:rPr>
                <w:rFonts w:ascii="Verdana" w:hAnsi="Verdana"/>
                <w:noProof/>
              </w:rPr>
              <w:t> </w:t>
            </w:r>
            <w:r w:rsidRPr="00385C38">
              <w:rPr>
                <w:rFonts w:ascii="Verdana" w:hAnsi="Verdana"/>
                <w:noProof/>
              </w:rPr>
              <w:t> </w:t>
            </w:r>
            <w:r w:rsidRPr="00385C38">
              <w:rPr>
                <w:rFonts w:ascii="Verdana" w:hAnsi="Verdana"/>
              </w:rPr>
              <w:fldChar w:fldCharType="end"/>
            </w:r>
          </w:p>
        </w:tc>
        <w:tc>
          <w:tcPr>
            <w:tcW w:w="20" w:type="dxa"/>
          </w:tcPr>
          <w:p w14:paraId="2EB462E2" w14:textId="77777777" w:rsidR="00F87195" w:rsidRPr="00385C38" w:rsidRDefault="00F87195" w:rsidP="00FE2861">
            <w:pPr>
              <w:pStyle w:val="Qsanswer"/>
              <w:spacing w:before="60"/>
              <w:ind w:right="0"/>
              <w:rPr>
                <w:rFonts w:ascii="Verdana" w:hAnsi="Verdana"/>
                <w:color w:val="auto"/>
              </w:rPr>
            </w:pPr>
          </w:p>
        </w:tc>
        <w:tc>
          <w:tcPr>
            <w:tcW w:w="142" w:type="dxa"/>
            <w:tcBorders>
              <w:top w:val="nil"/>
              <w:left w:val="nil"/>
              <w:bottom w:val="nil"/>
              <w:right w:val="single" w:sz="4" w:space="0" w:color="auto"/>
            </w:tcBorders>
          </w:tcPr>
          <w:p w14:paraId="59423278" w14:textId="77777777" w:rsidR="00F87195" w:rsidRPr="00385C38" w:rsidRDefault="00F87195" w:rsidP="00FE2861">
            <w:pPr>
              <w:pStyle w:val="Qsanswer"/>
              <w:spacing w:before="60"/>
              <w:ind w:right="0"/>
              <w:rPr>
                <w:rFonts w:ascii="Verdana" w:hAnsi="Verdana"/>
                <w:color w:val="auto"/>
              </w:rPr>
            </w:pPr>
          </w:p>
        </w:tc>
        <w:tc>
          <w:tcPr>
            <w:tcW w:w="2551" w:type="dxa"/>
            <w:tcBorders>
              <w:top w:val="single" w:sz="4" w:space="0" w:color="auto"/>
              <w:left w:val="single" w:sz="4" w:space="0" w:color="auto"/>
              <w:bottom w:val="single" w:sz="4" w:space="0" w:color="auto"/>
              <w:right w:val="single" w:sz="4" w:space="0" w:color="auto"/>
            </w:tcBorders>
            <w:hideMark/>
          </w:tcPr>
          <w:p w14:paraId="5B97128A" w14:textId="77777777" w:rsidR="00F87195" w:rsidRPr="00385C38" w:rsidRDefault="00F87195" w:rsidP="00FE2861">
            <w:pPr>
              <w:pStyle w:val="Qsanswer"/>
              <w:spacing w:before="60"/>
              <w:ind w:right="0"/>
              <w:rPr>
                <w:rFonts w:ascii="Verdana" w:hAnsi="Verdana"/>
                <w:color w:val="auto"/>
              </w:rPr>
            </w:pPr>
            <w:r w:rsidRPr="00385C38">
              <w:rPr>
                <w:rFonts w:ascii="Verdana" w:hAnsi="Verdana"/>
                <w:color w:val="auto"/>
              </w:rPr>
              <w:fldChar w:fldCharType="begin">
                <w:ffData>
                  <w:name w:val="Text102"/>
                  <w:enabled/>
                  <w:calcOnExit w:val="0"/>
                  <w:textInput/>
                </w:ffData>
              </w:fldChar>
            </w:r>
            <w:r w:rsidRPr="00385C38">
              <w:rPr>
                <w:rFonts w:ascii="Verdana" w:hAnsi="Verdana"/>
                <w:color w:val="auto"/>
              </w:rPr>
              <w:instrText xml:space="preserve"> FORMTEXT </w:instrText>
            </w:r>
            <w:r w:rsidRPr="00385C38">
              <w:rPr>
                <w:rFonts w:ascii="Verdana" w:hAnsi="Verdana"/>
                <w:color w:val="auto"/>
              </w:rPr>
            </w:r>
            <w:r w:rsidRPr="00385C38">
              <w:rPr>
                <w:rFonts w:ascii="Verdana" w:hAnsi="Verdana"/>
                <w:color w:val="auto"/>
              </w:rPr>
              <w:fldChar w:fldCharType="separate"/>
            </w:r>
            <w:r w:rsidRPr="00385C38">
              <w:rPr>
                <w:rFonts w:ascii="Verdana" w:hAnsi="Verdana"/>
                <w:noProof/>
                <w:color w:val="auto"/>
              </w:rPr>
              <w:t> </w:t>
            </w:r>
            <w:r w:rsidRPr="00385C38">
              <w:rPr>
                <w:rFonts w:ascii="Verdana" w:hAnsi="Verdana"/>
                <w:noProof/>
                <w:color w:val="auto"/>
              </w:rPr>
              <w:t> </w:t>
            </w:r>
            <w:r w:rsidRPr="00385C38">
              <w:rPr>
                <w:rFonts w:ascii="Verdana" w:hAnsi="Verdana"/>
                <w:noProof/>
                <w:color w:val="auto"/>
              </w:rPr>
              <w:t> </w:t>
            </w:r>
            <w:r w:rsidRPr="00385C38">
              <w:rPr>
                <w:rFonts w:ascii="Verdana" w:hAnsi="Verdana"/>
                <w:noProof/>
                <w:color w:val="auto"/>
              </w:rPr>
              <w:t> </w:t>
            </w:r>
            <w:r w:rsidRPr="00385C38">
              <w:rPr>
                <w:rFonts w:ascii="Verdana" w:hAnsi="Verdana"/>
                <w:noProof/>
                <w:color w:val="auto"/>
              </w:rPr>
              <w:t> </w:t>
            </w:r>
            <w:r w:rsidRPr="00385C38">
              <w:rPr>
                <w:rFonts w:ascii="Verdana" w:hAnsi="Verdana"/>
                <w:color w:val="auto"/>
              </w:rPr>
              <w:fldChar w:fldCharType="end"/>
            </w:r>
          </w:p>
        </w:tc>
        <w:tc>
          <w:tcPr>
            <w:tcW w:w="142" w:type="dxa"/>
            <w:tcBorders>
              <w:top w:val="nil"/>
              <w:left w:val="single" w:sz="4" w:space="0" w:color="auto"/>
              <w:bottom w:val="nil"/>
              <w:right w:val="nil"/>
            </w:tcBorders>
          </w:tcPr>
          <w:p w14:paraId="4DAF1604" w14:textId="77777777" w:rsidR="00F87195" w:rsidRPr="00385C38" w:rsidRDefault="00F87195" w:rsidP="00FE2861">
            <w:pPr>
              <w:pStyle w:val="Qsanswer"/>
              <w:spacing w:before="60"/>
              <w:ind w:right="0"/>
              <w:rPr>
                <w:rFonts w:ascii="Verdana" w:hAnsi="Verdana"/>
                <w:color w:val="auto"/>
              </w:rPr>
            </w:pPr>
          </w:p>
        </w:tc>
        <w:tc>
          <w:tcPr>
            <w:tcW w:w="2410" w:type="dxa"/>
            <w:gridSpan w:val="3"/>
            <w:tcBorders>
              <w:top w:val="single" w:sz="4" w:space="0" w:color="auto"/>
              <w:left w:val="single" w:sz="4" w:space="0" w:color="auto"/>
              <w:bottom w:val="single" w:sz="4" w:space="0" w:color="auto"/>
              <w:right w:val="single" w:sz="4" w:space="0" w:color="auto"/>
            </w:tcBorders>
            <w:hideMark/>
          </w:tcPr>
          <w:p w14:paraId="50EC8825" w14:textId="77777777" w:rsidR="00F87195" w:rsidRPr="00385C38" w:rsidRDefault="00F87195" w:rsidP="00FE2861">
            <w:pPr>
              <w:pStyle w:val="Qsprompt"/>
              <w:spacing w:before="40"/>
              <w:rPr>
                <w:rFonts w:ascii="Verdana" w:hAnsi="Verdana"/>
              </w:rPr>
            </w:pPr>
            <w:r w:rsidRPr="00385C38">
              <w:rPr>
                <w:rFonts w:ascii="Verdana" w:hAnsi="Verdana"/>
              </w:rPr>
              <w:fldChar w:fldCharType="begin">
                <w:ffData>
                  <w:name w:val="Text102"/>
                  <w:enabled/>
                  <w:calcOnExit w:val="0"/>
                  <w:textInput/>
                </w:ffData>
              </w:fldChar>
            </w:r>
            <w:r w:rsidRPr="00385C38">
              <w:rPr>
                <w:rFonts w:ascii="Verdana" w:hAnsi="Verdana"/>
              </w:rPr>
              <w:instrText xml:space="preserve"> FORMTEXT </w:instrText>
            </w:r>
            <w:r w:rsidRPr="00385C38">
              <w:rPr>
                <w:rFonts w:ascii="Verdana" w:hAnsi="Verdana"/>
              </w:rPr>
            </w:r>
            <w:r w:rsidRPr="00385C38">
              <w:rPr>
                <w:rFonts w:ascii="Verdana" w:hAnsi="Verdana"/>
              </w:rPr>
              <w:fldChar w:fldCharType="separate"/>
            </w:r>
            <w:r w:rsidRPr="00385C38">
              <w:rPr>
                <w:rFonts w:ascii="Verdana" w:hAnsi="Verdana"/>
                <w:noProof/>
              </w:rPr>
              <w:t> </w:t>
            </w:r>
            <w:r w:rsidRPr="00385C38">
              <w:rPr>
                <w:rFonts w:ascii="Verdana" w:hAnsi="Verdana"/>
                <w:noProof/>
              </w:rPr>
              <w:t> </w:t>
            </w:r>
            <w:r w:rsidRPr="00385C38">
              <w:rPr>
                <w:rFonts w:ascii="Verdana" w:hAnsi="Verdana"/>
                <w:noProof/>
              </w:rPr>
              <w:t> </w:t>
            </w:r>
            <w:r w:rsidRPr="00385C38">
              <w:rPr>
                <w:rFonts w:ascii="Verdana" w:hAnsi="Verdana"/>
                <w:noProof/>
              </w:rPr>
              <w:t> </w:t>
            </w:r>
            <w:r w:rsidRPr="00385C38">
              <w:rPr>
                <w:rFonts w:ascii="Verdana" w:hAnsi="Verdana"/>
                <w:noProof/>
              </w:rPr>
              <w:t> </w:t>
            </w:r>
            <w:r w:rsidRPr="00385C38">
              <w:rPr>
                <w:rFonts w:ascii="Verdana" w:hAnsi="Verdana"/>
              </w:rPr>
              <w:fldChar w:fldCharType="end"/>
            </w:r>
          </w:p>
        </w:tc>
      </w:tr>
      <w:tr w:rsidR="00385C38" w:rsidRPr="00385C38" w14:paraId="51161501" w14:textId="77777777" w:rsidTr="00FE2861">
        <w:trPr>
          <w:trHeight w:val="46"/>
        </w:trPr>
        <w:tc>
          <w:tcPr>
            <w:tcW w:w="2532" w:type="dxa"/>
            <w:tcBorders>
              <w:top w:val="nil"/>
              <w:left w:val="nil"/>
              <w:bottom w:val="single" w:sz="12" w:space="0" w:color="C0C0C0"/>
              <w:right w:val="nil"/>
            </w:tcBorders>
          </w:tcPr>
          <w:p w14:paraId="4EF7086A" w14:textId="77777777" w:rsidR="00F87195" w:rsidRPr="00385C38" w:rsidRDefault="00F87195" w:rsidP="00FE2861">
            <w:pPr>
              <w:pStyle w:val="Qsprompt"/>
              <w:spacing w:line="240" w:lineRule="auto"/>
              <w:ind w:left="0"/>
              <w:rPr>
                <w:rFonts w:ascii="Verdana" w:hAnsi="Verdana"/>
                <w:sz w:val="4"/>
              </w:rPr>
            </w:pPr>
          </w:p>
        </w:tc>
        <w:tc>
          <w:tcPr>
            <w:tcW w:w="20" w:type="dxa"/>
            <w:tcBorders>
              <w:top w:val="nil"/>
              <w:left w:val="nil"/>
              <w:bottom w:val="single" w:sz="12" w:space="0" w:color="C0C0C0"/>
              <w:right w:val="nil"/>
            </w:tcBorders>
          </w:tcPr>
          <w:p w14:paraId="760A97E8" w14:textId="77777777" w:rsidR="00F87195" w:rsidRPr="00385C38" w:rsidRDefault="00F87195" w:rsidP="00FE2861">
            <w:pPr>
              <w:pStyle w:val="Qsanswer"/>
              <w:spacing w:after="0" w:line="240" w:lineRule="auto"/>
              <w:ind w:left="0" w:right="0"/>
              <w:rPr>
                <w:rFonts w:ascii="Verdana" w:hAnsi="Verdana"/>
                <w:color w:val="auto"/>
                <w:sz w:val="4"/>
              </w:rPr>
            </w:pPr>
          </w:p>
        </w:tc>
        <w:tc>
          <w:tcPr>
            <w:tcW w:w="142" w:type="dxa"/>
            <w:tcBorders>
              <w:top w:val="nil"/>
              <w:left w:val="nil"/>
              <w:bottom w:val="single" w:sz="12" w:space="0" w:color="C0C0C0"/>
              <w:right w:val="nil"/>
            </w:tcBorders>
          </w:tcPr>
          <w:p w14:paraId="0F72917A" w14:textId="77777777" w:rsidR="00F87195" w:rsidRPr="00385C38" w:rsidRDefault="00F87195" w:rsidP="00FE2861">
            <w:pPr>
              <w:pStyle w:val="Qsanswer"/>
              <w:spacing w:after="0" w:line="240" w:lineRule="auto"/>
              <w:ind w:left="0" w:right="0"/>
              <w:rPr>
                <w:rFonts w:ascii="Verdana" w:hAnsi="Verdana"/>
                <w:color w:val="auto"/>
                <w:sz w:val="4"/>
              </w:rPr>
            </w:pPr>
          </w:p>
        </w:tc>
        <w:tc>
          <w:tcPr>
            <w:tcW w:w="2551" w:type="dxa"/>
            <w:tcBorders>
              <w:top w:val="single" w:sz="4" w:space="0" w:color="auto"/>
              <w:left w:val="nil"/>
              <w:bottom w:val="single" w:sz="12" w:space="0" w:color="C0C0C0"/>
              <w:right w:val="nil"/>
            </w:tcBorders>
          </w:tcPr>
          <w:p w14:paraId="3943A1E7" w14:textId="77777777" w:rsidR="00F87195" w:rsidRPr="00385C38" w:rsidRDefault="00F87195" w:rsidP="00FE2861">
            <w:pPr>
              <w:pStyle w:val="Qsanswer"/>
              <w:spacing w:after="0" w:line="240" w:lineRule="auto"/>
              <w:ind w:left="0" w:right="0"/>
              <w:rPr>
                <w:rFonts w:ascii="Verdana" w:hAnsi="Verdana"/>
                <w:color w:val="auto"/>
                <w:sz w:val="4"/>
              </w:rPr>
            </w:pPr>
          </w:p>
        </w:tc>
        <w:tc>
          <w:tcPr>
            <w:tcW w:w="142" w:type="dxa"/>
            <w:tcBorders>
              <w:top w:val="nil"/>
              <w:left w:val="nil"/>
              <w:bottom w:val="single" w:sz="12" w:space="0" w:color="C0C0C0"/>
              <w:right w:val="nil"/>
            </w:tcBorders>
          </w:tcPr>
          <w:p w14:paraId="72A6F7AD" w14:textId="77777777" w:rsidR="00F87195" w:rsidRPr="00385C38" w:rsidRDefault="00F87195" w:rsidP="00FE2861">
            <w:pPr>
              <w:pStyle w:val="Qsanswer"/>
              <w:spacing w:after="0" w:line="240" w:lineRule="auto"/>
              <w:ind w:left="0" w:right="0"/>
              <w:rPr>
                <w:rFonts w:ascii="Verdana" w:hAnsi="Verdana"/>
                <w:color w:val="auto"/>
                <w:sz w:val="4"/>
              </w:rPr>
            </w:pPr>
          </w:p>
        </w:tc>
        <w:tc>
          <w:tcPr>
            <w:tcW w:w="2410" w:type="dxa"/>
            <w:gridSpan w:val="3"/>
            <w:tcBorders>
              <w:top w:val="nil"/>
              <w:left w:val="nil"/>
              <w:bottom w:val="single" w:sz="12" w:space="0" w:color="C0C0C0"/>
              <w:right w:val="nil"/>
            </w:tcBorders>
          </w:tcPr>
          <w:p w14:paraId="0A78A31C" w14:textId="77777777" w:rsidR="00F87195" w:rsidRPr="00385C38" w:rsidRDefault="00F87195" w:rsidP="00FE2861">
            <w:pPr>
              <w:pStyle w:val="Qsanswer"/>
              <w:spacing w:after="0" w:line="240" w:lineRule="auto"/>
              <w:ind w:left="0" w:right="0"/>
              <w:rPr>
                <w:rFonts w:ascii="Verdana" w:hAnsi="Verdana"/>
                <w:color w:val="auto"/>
                <w:sz w:val="4"/>
              </w:rPr>
            </w:pPr>
          </w:p>
        </w:tc>
      </w:tr>
      <w:tr w:rsidR="00385C38" w:rsidRPr="00385C38" w14:paraId="3C6E2423" w14:textId="77777777" w:rsidTr="00FE2861">
        <w:trPr>
          <w:trHeight w:val="46"/>
        </w:trPr>
        <w:tc>
          <w:tcPr>
            <w:tcW w:w="2532" w:type="dxa"/>
          </w:tcPr>
          <w:p w14:paraId="5730AB2B" w14:textId="77777777" w:rsidR="00F87195" w:rsidRPr="00385C38" w:rsidRDefault="00F87195" w:rsidP="00FE2861">
            <w:pPr>
              <w:pStyle w:val="Qsprompt"/>
              <w:spacing w:line="240" w:lineRule="auto"/>
              <w:ind w:left="0"/>
              <w:rPr>
                <w:rFonts w:ascii="Verdana" w:hAnsi="Verdana"/>
                <w:sz w:val="4"/>
              </w:rPr>
            </w:pPr>
          </w:p>
        </w:tc>
        <w:tc>
          <w:tcPr>
            <w:tcW w:w="20" w:type="dxa"/>
          </w:tcPr>
          <w:p w14:paraId="0123685E" w14:textId="77777777" w:rsidR="00F87195" w:rsidRPr="00385C38" w:rsidRDefault="00F87195" w:rsidP="00FE2861">
            <w:pPr>
              <w:pStyle w:val="Qsanswer"/>
              <w:spacing w:after="0" w:line="240" w:lineRule="auto"/>
              <w:ind w:left="0" w:right="0"/>
              <w:rPr>
                <w:rFonts w:ascii="Verdana" w:hAnsi="Verdana"/>
                <w:color w:val="auto"/>
                <w:sz w:val="4"/>
              </w:rPr>
            </w:pPr>
          </w:p>
        </w:tc>
        <w:tc>
          <w:tcPr>
            <w:tcW w:w="142" w:type="dxa"/>
          </w:tcPr>
          <w:p w14:paraId="46678629" w14:textId="77777777" w:rsidR="00F87195" w:rsidRPr="00385C38" w:rsidRDefault="00F87195" w:rsidP="00FE2861">
            <w:pPr>
              <w:pStyle w:val="Qsanswer"/>
              <w:spacing w:after="0" w:line="240" w:lineRule="auto"/>
              <w:ind w:left="0" w:right="0"/>
              <w:rPr>
                <w:rFonts w:ascii="Verdana" w:hAnsi="Verdana"/>
                <w:color w:val="auto"/>
                <w:sz w:val="4"/>
              </w:rPr>
            </w:pPr>
          </w:p>
        </w:tc>
        <w:tc>
          <w:tcPr>
            <w:tcW w:w="2551" w:type="dxa"/>
            <w:tcBorders>
              <w:top w:val="nil"/>
              <w:left w:val="nil"/>
              <w:bottom w:val="single" w:sz="4" w:space="0" w:color="auto"/>
              <w:right w:val="nil"/>
            </w:tcBorders>
          </w:tcPr>
          <w:p w14:paraId="0C92AC97" w14:textId="77777777" w:rsidR="00F87195" w:rsidRPr="00385C38" w:rsidRDefault="00F87195" w:rsidP="00FE2861">
            <w:pPr>
              <w:pStyle w:val="Qsanswer"/>
              <w:spacing w:after="0" w:line="240" w:lineRule="auto"/>
              <w:ind w:left="0" w:right="0"/>
              <w:rPr>
                <w:rFonts w:ascii="Verdana" w:hAnsi="Verdana"/>
                <w:color w:val="auto"/>
                <w:sz w:val="4"/>
              </w:rPr>
            </w:pPr>
          </w:p>
        </w:tc>
        <w:tc>
          <w:tcPr>
            <w:tcW w:w="142" w:type="dxa"/>
          </w:tcPr>
          <w:p w14:paraId="71F3C5B0" w14:textId="77777777" w:rsidR="00F87195" w:rsidRPr="00385C38" w:rsidRDefault="00F87195" w:rsidP="00FE2861">
            <w:pPr>
              <w:pStyle w:val="Qsanswer"/>
              <w:spacing w:after="0" w:line="240" w:lineRule="auto"/>
              <w:ind w:left="0" w:right="0"/>
              <w:rPr>
                <w:rFonts w:ascii="Verdana" w:hAnsi="Verdana"/>
                <w:color w:val="auto"/>
                <w:sz w:val="4"/>
              </w:rPr>
            </w:pPr>
          </w:p>
        </w:tc>
        <w:tc>
          <w:tcPr>
            <w:tcW w:w="2410" w:type="dxa"/>
            <w:gridSpan w:val="3"/>
          </w:tcPr>
          <w:p w14:paraId="2FF3F0EB" w14:textId="77777777" w:rsidR="00F87195" w:rsidRPr="00385C38" w:rsidRDefault="00F87195" w:rsidP="00FE2861">
            <w:pPr>
              <w:pStyle w:val="Qsanswer"/>
              <w:spacing w:after="0" w:line="240" w:lineRule="auto"/>
              <w:ind w:left="0" w:right="0"/>
              <w:rPr>
                <w:rFonts w:ascii="Verdana" w:hAnsi="Verdana"/>
                <w:color w:val="auto"/>
                <w:sz w:val="4"/>
              </w:rPr>
            </w:pPr>
          </w:p>
        </w:tc>
      </w:tr>
      <w:tr w:rsidR="00385C38" w:rsidRPr="00385C38" w14:paraId="409F8490" w14:textId="77777777" w:rsidTr="00FE2861">
        <w:trPr>
          <w:trHeight w:val="324"/>
        </w:trPr>
        <w:tc>
          <w:tcPr>
            <w:tcW w:w="2532" w:type="dxa"/>
            <w:tcBorders>
              <w:top w:val="single" w:sz="4" w:space="0" w:color="auto"/>
              <w:left w:val="single" w:sz="4" w:space="0" w:color="auto"/>
              <w:bottom w:val="single" w:sz="4" w:space="0" w:color="auto"/>
              <w:right w:val="single" w:sz="4" w:space="0" w:color="auto"/>
            </w:tcBorders>
            <w:hideMark/>
          </w:tcPr>
          <w:p w14:paraId="686D3877" w14:textId="77777777" w:rsidR="00F87195" w:rsidRPr="00385C38" w:rsidRDefault="00F87195" w:rsidP="00FE2861">
            <w:pPr>
              <w:pStyle w:val="Qsprompt"/>
              <w:spacing w:before="40"/>
              <w:rPr>
                <w:rFonts w:ascii="Verdana" w:hAnsi="Verdana"/>
              </w:rPr>
            </w:pPr>
            <w:r w:rsidRPr="00385C38">
              <w:rPr>
                <w:rFonts w:ascii="Verdana" w:hAnsi="Verdana"/>
              </w:rPr>
              <w:fldChar w:fldCharType="begin">
                <w:ffData>
                  <w:name w:val="Text102"/>
                  <w:enabled/>
                  <w:calcOnExit w:val="0"/>
                  <w:textInput/>
                </w:ffData>
              </w:fldChar>
            </w:r>
            <w:r w:rsidRPr="00385C38">
              <w:rPr>
                <w:rFonts w:ascii="Verdana" w:hAnsi="Verdana"/>
              </w:rPr>
              <w:instrText xml:space="preserve"> FORMTEXT </w:instrText>
            </w:r>
            <w:r w:rsidRPr="00385C38">
              <w:rPr>
                <w:rFonts w:ascii="Verdana" w:hAnsi="Verdana"/>
              </w:rPr>
            </w:r>
            <w:r w:rsidRPr="00385C38">
              <w:rPr>
                <w:rFonts w:ascii="Verdana" w:hAnsi="Verdana"/>
              </w:rPr>
              <w:fldChar w:fldCharType="separate"/>
            </w:r>
            <w:r w:rsidRPr="00385C38">
              <w:rPr>
                <w:rFonts w:ascii="Verdana" w:hAnsi="Verdana"/>
                <w:noProof/>
              </w:rPr>
              <w:t> </w:t>
            </w:r>
            <w:r w:rsidRPr="00385C38">
              <w:rPr>
                <w:rFonts w:ascii="Verdana" w:hAnsi="Verdana"/>
                <w:noProof/>
              </w:rPr>
              <w:t> </w:t>
            </w:r>
            <w:r w:rsidRPr="00385C38">
              <w:rPr>
                <w:rFonts w:ascii="Verdana" w:hAnsi="Verdana"/>
                <w:noProof/>
              </w:rPr>
              <w:t> </w:t>
            </w:r>
            <w:r w:rsidRPr="00385C38">
              <w:rPr>
                <w:rFonts w:ascii="Verdana" w:hAnsi="Verdana"/>
                <w:noProof/>
              </w:rPr>
              <w:t> </w:t>
            </w:r>
            <w:r w:rsidRPr="00385C38">
              <w:rPr>
                <w:rFonts w:ascii="Verdana" w:hAnsi="Verdana"/>
                <w:noProof/>
              </w:rPr>
              <w:t> </w:t>
            </w:r>
            <w:r w:rsidRPr="00385C38">
              <w:rPr>
                <w:rFonts w:ascii="Verdana" w:hAnsi="Verdana"/>
              </w:rPr>
              <w:fldChar w:fldCharType="end"/>
            </w:r>
          </w:p>
        </w:tc>
        <w:tc>
          <w:tcPr>
            <w:tcW w:w="20" w:type="dxa"/>
          </w:tcPr>
          <w:p w14:paraId="411C20B2" w14:textId="77777777" w:rsidR="00F87195" w:rsidRPr="00385C38" w:rsidRDefault="00F87195" w:rsidP="00FE2861">
            <w:pPr>
              <w:pStyle w:val="Qsanswer"/>
              <w:spacing w:before="60"/>
              <w:ind w:right="0"/>
              <w:rPr>
                <w:rFonts w:ascii="Verdana" w:hAnsi="Verdana"/>
                <w:color w:val="auto"/>
              </w:rPr>
            </w:pPr>
          </w:p>
        </w:tc>
        <w:tc>
          <w:tcPr>
            <w:tcW w:w="142" w:type="dxa"/>
            <w:tcBorders>
              <w:top w:val="nil"/>
              <w:left w:val="nil"/>
              <w:bottom w:val="nil"/>
              <w:right w:val="single" w:sz="4" w:space="0" w:color="auto"/>
            </w:tcBorders>
          </w:tcPr>
          <w:p w14:paraId="6F1F22FB" w14:textId="77777777" w:rsidR="00F87195" w:rsidRPr="00385C38" w:rsidRDefault="00F87195" w:rsidP="00FE2861">
            <w:pPr>
              <w:pStyle w:val="Qsanswer"/>
              <w:spacing w:before="60"/>
              <w:ind w:right="0"/>
              <w:rPr>
                <w:rFonts w:ascii="Verdana" w:hAnsi="Verdana"/>
                <w:color w:val="auto"/>
              </w:rPr>
            </w:pPr>
          </w:p>
        </w:tc>
        <w:tc>
          <w:tcPr>
            <w:tcW w:w="2551" w:type="dxa"/>
            <w:tcBorders>
              <w:top w:val="single" w:sz="4" w:space="0" w:color="auto"/>
              <w:left w:val="single" w:sz="4" w:space="0" w:color="auto"/>
              <w:bottom w:val="single" w:sz="4" w:space="0" w:color="auto"/>
              <w:right w:val="single" w:sz="4" w:space="0" w:color="auto"/>
            </w:tcBorders>
            <w:hideMark/>
          </w:tcPr>
          <w:p w14:paraId="188DDA9E" w14:textId="77777777" w:rsidR="00F87195" w:rsidRPr="00385C38" w:rsidRDefault="00F87195" w:rsidP="00FE2861">
            <w:pPr>
              <w:pStyle w:val="Qsanswer"/>
              <w:spacing w:before="60"/>
              <w:ind w:right="0"/>
              <w:rPr>
                <w:rFonts w:ascii="Verdana" w:hAnsi="Verdana"/>
                <w:color w:val="auto"/>
              </w:rPr>
            </w:pPr>
            <w:r w:rsidRPr="00385C38">
              <w:rPr>
                <w:rFonts w:ascii="Verdana" w:hAnsi="Verdana"/>
                <w:color w:val="auto"/>
              </w:rPr>
              <w:fldChar w:fldCharType="begin">
                <w:ffData>
                  <w:name w:val="Text102"/>
                  <w:enabled/>
                  <w:calcOnExit w:val="0"/>
                  <w:textInput/>
                </w:ffData>
              </w:fldChar>
            </w:r>
            <w:r w:rsidRPr="00385C38">
              <w:rPr>
                <w:rFonts w:ascii="Verdana" w:hAnsi="Verdana"/>
                <w:color w:val="auto"/>
              </w:rPr>
              <w:instrText xml:space="preserve"> FORMTEXT </w:instrText>
            </w:r>
            <w:r w:rsidRPr="00385C38">
              <w:rPr>
                <w:rFonts w:ascii="Verdana" w:hAnsi="Verdana"/>
                <w:color w:val="auto"/>
              </w:rPr>
            </w:r>
            <w:r w:rsidRPr="00385C38">
              <w:rPr>
                <w:rFonts w:ascii="Verdana" w:hAnsi="Verdana"/>
                <w:color w:val="auto"/>
              </w:rPr>
              <w:fldChar w:fldCharType="separate"/>
            </w:r>
            <w:r w:rsidRPr="00385C38">
              <w:rPr>
                <w:rFonts w:ascii="Verdana" w:hAnsi="Verdana"/>
                <w:noProof/>
                <w:color w:val="auto"/>
              </w:rPr>
              <w:t> </w:t>
            </w:r>
            <w:r w:rsidRPr="00385C38">
              <w:rPr>
                <w:rFonts w:ascii="Verdana" w:hAnsi="Verdana"/>
                <w:noProof/>
                <w:color w:val="auto"/>
              </w:rPr>
              <w:t> </w:t>
            </w:r>
            <w:r w:rsidRPr="00385C38">
              <w:rPr>
                <w:rFonts w:ascii="Verdana" w:hAnsi="Verdana"/>
                <w:noProof/>
                <w:color w:val="auto"/>
              </w:rPr>
              <w:t> </w:t>
            </w:r>
            <w:r w:rsidRPr="00385C38">
              <w:rPr>
                <w:rFonts w:ascii="Verdana" w:hAnsi="Verdana"/>
                <w:noProof/>
                <w:color w:val="auto"/>
              </w:rPr>
              <w:t> </w:t>
            </w:r>
            <w:r w:rsidRPr="00385C38">
              <w:rPr>
                <w:rFonts w:ascii="Verdana" w:hAnsi="Verdana"/>
                <w:noProof/>
                <w:color w:val="auto"/>
              </w:rPr>
              <w:t> </w:t>
            </w:r>
            <w:r w:rsidRPr="00385C38">
              <w:rPr>
                <w:rFonts w:ascii="Verdana" w:hAnsi="Verdana"/>
                <w:color w:val="auto"/>
              </w:rPr>
              <w:fldChar w:fldCharType="end"/>
            </w:r>
          </w:p>
        </w:tc>
        <w:tc>
          <w:tcPr>
            <w:tcW w:w="142" w:type="dxa"/>
            <w:tcBorders>
              <w:top w:val="nil"/>
              <w:left w:val="single" w:sz="4" w:space="0" w:color="auto"/>
              <w:bottom w:val="nil"/>
              <w:right w:val="nil"/>
            </w:tcBorders>
          </w:tcPr>
          <w:p w14:paraId="15089460" w14:textId="77777777" w:rsidR="00F87195" w:rsidRPr="00385C38" w:rsidRDefault="00F87195" w:rsidP="00FE2861">
            <w:pPr>
              <w:pStyle w:val="Qsanswer"/>
              <w:spacing w:before="60"/>
              <w:ind w:right="0"/>
              <w:rPr>
                <w:rFonts w:ascii="Verdana" w:hAnsi="Verdana"/>
                <w:color w:val="auto"/>
              </w:rPr>
            </w:pPr>
          </w:p>
        </w:tc>
        <w:tc>
          <w:tcPr>
            <w:tcW w:w="2410" w:type="dxa"/>
            <w:gridSpan w:val="3"/>
            <w:tcBorders>
              <w:top w:val="single" w:sz="4" w:space="0" w:color="auto"/>
              <w:left w:val="single" w:sz="4" w:space="0" w:color="auto"/>
              <w:bottom w:val="single" w:sz="4" w:space="0" w:color="auto"/>
              <w:right w:val="single" w:sz="4" w:space="0" w:color="auto"/>
            </w:tcBorders>
            <w:hideMark/>
          </w:tcPr>
          <w:p w14:paraId="0530EA77" w14:textId="77777777" w:rsidR="00F87195" w:rsidRPr="00385C38" w:rsidRDefault="00F87195" w:rsidP="00FE2861">
            <w:pPr>
              <w:pStyle w:val="Qsprompt"/>
              <w:spacing w:before="40"/>
              <w:rPr>
                <w:rFonts w:ascii="Verdana" w:hAnsi="Verdana"/>
              </w:rPr>
            </w:pPr>
            <w:r w:rsidRPr="00385C38">
              <w:rPr>
                <w:rFonts w:ascii="Verdana" w:hAnsi="Verdana"/>
              </w:rPr>
              <w:fldChar w:fldCharType="begin">
                <w:ffData>
                  <w:name w:val="Text102"/>
                  <w:enabled/>
                  <w:calcOnExit w:val="0"/>
                  <w:textInput/>
                </w:ffData>
              </w:fldChar>
            </w:r>
            <w:r w:rsidRPr="00385C38">
              <w:rPr>
                <w:rFonts w:ascii="Verdana" w:hAnsi="Verdana"/>
              </w:rPr>
              <w:instrText xml:space="preserve"> FORMTEXT </w:instrText>
            </w:r>
            <w:r w:rsidRPr="00385C38">
              <w:rPr>
                <w:rFonts w:ascii="Verdana" w:hAnsi="Verdana"/>
              </w:rPr>
            </w:r>
            <w:r w:rsidRPr="00385C38">
              <w:rPr>
                <w:rFonts w:ascii="Verdana" w:hAnsi="Verdana"/>
              </w:rPr>
              <w:fldChar w:fldCharType="separate"/>
            </w:r>
            <w:r w:rsidRPr="00385C38">
              <w:rPr>
                <w:rFonts w:ascii="Verdana" w:hAnsi="Verdana"/>
                <w:noProof/>
              </w:rPr>
              <w:t> </w:t>
            </w:r>
            <w:r w:rsidRPr="00385C38">
              <w:rPr>
                <w:rFonts w:ascii="Verdana" w:hAnsi="Verdana"/>
                <w:noProof/>
              </w:rPr>
              <w:t> </w:t>
            </w:r>
            <w:r w:rsidRPr="00385C38">
              <w:rPr>
                <w:rFonts w:ascii="Verdana" w:hAnsi="Verdana"/>
                <w:noProof/>
              </w:rPr>
              <w:t> </w:t>
            </w:r>
            <w:r w:rsidRPr="00385C38">
              <w:rPr>
                <w:rFonts w:ascii="Verdana" w:hAnsi="Verdana"/>
                <w:noProof/>
              </w:rPr>
              <w:t> </w:t>
            </w:r>
            <w:r w:rsidRPr="00385C38">
              <w:rPr>
                <w:rFonts w:ascii="Verdana" w:hAnsi="Verdana"/>
                <w:noProof/>
              </w:rPr>
              <w:t> </w:t>
            </w:r>
            <w:r w:rsidRPr="00385C38">
              <w:rPr>
                <w:rFonts w:ascii="Verdana" w:hAnsi="Verdana"/>
              </w:rPr>
              <w:fldChar w:fldCharType="end"/>
            </w:r>
          </w:p>
        </w:tc>
      </w:tr>
      <w:tr w:rsidR="00F87195" w:rsidRPr="003C1C0D" w14:paraId="1D956F74" w14:textId="77777777" w:rsidTr="00FE2861">
        <w:trPr>
          <w:trHeight w:val="46"/>
        </w:trPr>
        <w:tc>
          <w:tcPr>
            <w:tcW w:w="2532" w:type="dxa"/>
            <w:tcBorders>
              <w:top w:val="nil"/>
              <w:left w:val="nil"/>
              <w:bottom w:val="single" w:sz="12" w:space="0" w:color="C0C0C0"/>
              <w:right w:val="nil"/>
            </w:tcBorders>
          </w:tcPr>
          <w:p w14:paraId="42AD5E08" w14:textId="77777777" w:rsidR="00F87195" w:rsidRPr="003C1C0D" w:rsidRDefault="00F87195" w:rsidP="00FE2861">
            <w:pPr>
              <w:pStyle w:val="Qsprompt"/>
              <w:spacing w:line="240" w:lineRule="auto"/>
              <w:ind w:left="0"/>
              <w:rPr>
                <w:rFonts w:ascii="Verdana" w:hAnsi="Verdana"/>
                <w:color w:val="000080"/>
                <w:sz w:val="4"/>
              </w:rPr>
            </w:pPr>
          </w:p>
        </w:tc>
        <w:tc>
          <w:tcPr>
            <w:tcW w:w="20" w:type="dxa"/>
            <w:tcBorders>
              <w:top w:val="nil"/>
              <w:left w:val="nil"/>
              <w:bottom w:val="single" w:sz="12" w:space="0" w:color="C0C0C0"/>
              <w:right w:val="nil"/>
            </w:tcBorders>
          </w:tcPr>
          <w:p w14:paraId="0FFD2AF5" w14:textId="77777777" w:rsidR="00F87195" w:rsidRPr="003C1C0D" w:rsidRDefault="00F87195" w:rsidP="00FE2861">
            <w:pPr>
              <w:pStyle w:val="Qsanswer"/>
              <w:spacing w:after="0" w:line="240" w:lineRule="auto"/>
              <w:ind w:left="0" w:right="0"/>
              <w:rPr>
                <w:rFonts w:ascii="Verdana" w:hAnsi="Verdana"/>
                <w:sz w:val="4"/>
              </w:rPr>
            </w:pPr>
          </w:p>
        </w:tc>
        <w:tc>
          <w:tcPr>
            <w:tcW w:w="142" w:type="dxa"/>
            <w:tcBorders>
              <w:top w:val="nil"/>
              <w:left w:val="nil"/>
              <w:bottom w:val="single" w:sz="12" w:space="0" w:color="C0C0C0"/>
              <w:right w:val="nil"/>
            </w:tcBorders>
          </w:tcPr>
          <w:p w14:paraId="7E65A881" w14:textId="77777777" w:rsidR="00F87195" w:rsidRPr="003C1C0D" w:rsidRDefault="00F87195" w:rsidP="00FE2861">
            <w:pPr>
              <w:pStyle w:val="Qsanswer"/>
              <w:spacing w:after="0" w:line="240" w:lineRule="auto"/>
              <w:ind w:left="0" w:right="0"/>
              <w:rPr>
                <w:rFonts w:ascii="Verdana" w:hAnsi="Verdana"/>
                <w:sz w:val="4"/>
              </w:rPr>
            </w:pPr>
          </w:p>
        </w:tc>
        <w:tc>
          <w:tcPr>
            <w:tcW w:w="2551" w:type="dxa"/>
            <w:tcBorders>
              <w:top w:val="single" w:sz="4" w:space="0" w:color="auto"/>
              <w:left w:val="nil"/>
              <w:bottom w:val="single" w:sz="12" w:space="0" w:color="C0C0C0"/>
              <w:right w:val="nil"/>
            </w:tcBorders>
          </w:tcPr>
          <w:p w14:paraId="1CFE6336" w14:textId="77777777" w:rsidR="00F87195" w:rsidRPr="003C1C0D" w:rsidRDefault="00F87195" w:rsidP="00FE2861">
            <w:pPr>
              <w:pStyle w:val="Qsanswer"/>
              <w:spacing w:after="0" w:line="240" w:lineRule="auto"/>
              <w:ind w:left="0" w:right="0"/>
              <w:rPr>
                <w:rFonts w:ascii="Verdana" w:hAnsi="Verdana"/>
                <w:sz w:val="4"/>
              </w:rPr>
            </w:pPr>
          </w:p>
        </w:tc>
        <w:tc>
          <w:tcPr>
            <w:tcW w:w="142" w:type="dxa"/>
            <w:tcBorders>
              <w:top w:val="nil"/>
              <w:left w:val="nil"/>
              <w:bottom w:val="single" w:sz="12" w:space="0" w:color="C0C0C0"/>
              <w:right w:val="nil"/>
            </w:tcBorders>
          </w:tcPr>
          <w:p w14:paraId="6630DC51" w14:textId="77777777" w:rsidR="00F87195" w:rsidRPr="003C1C0D" w:rsidRDefault="00F87195" w:rsidP="00FE2861">
            <w:pPr>
              <w:pStyle w:val="Qsanswer"/>
              <w:spacing w:after="0" w:line="240" w:lineRule="auto"/>
              <w:ind w:left="0" w:right="0"/>
              <w:rPr>
                <w:rFonts w:ascii="Verdana" w:hAnsi="Verdana"/>
                <w:sz w:val="4"/>
              </w:rPr>
            </w:pPr>
          </w:p>
        </w:tc>
        <w:tc>
          <w:tcPr>
            <w:tcW w:w="2410" w:type="dxa"/>
            <w:gridSpan w:val="3"/>
            <w:tcBorders>
              <w:top w:val="nil"/>
              <w:left w:val="nil"/>
              <w:bottom w:val="single" w:sz="12" w:space="0" w:color="C0C0C0"/>
              <w:right w:val="nil"/>
            </w:tcBorders>
          </w:tcPr>
          <w:p w14:paraId="7B80F720" w14:textId="77777777" w:rsidR="00F87195" w:rsidRPr="003C1C0D" w:rsidRDefault="00F87195" w:rsidP="00FE2861">
            <w:pPr>
              <w:pStyle w:val="Qsanswer"/>
              <w:spacing w:after="0" w:line="240" w:lineRule="auto"/>
              <w:ind w:left="0" w:right="0"/>
              <w:rPr>
                <w:rFonts w:ascii="Verdana" w:hAnsi="Verdana"/>
                <w:sz w:val="4"/>
              </w:rPr>
            </w:pPr>
          </w:p>
        </w:tc>
      </w:tr>
    </w:tbl>
    <w:p w14:paraId="08E16D1E" w14:textId="4BBF2E75" w:rsidR="00F87195" w:rsidRDefault="00F87195" w:rsidP="00C26ADE">
      <w:pPr>
        <w:pStyle w:val="Question"/>
        <w:ind w:right="22"/>
        <w:jc w:val="both"/>
        <w:rPr>
          <w:rFonts w:ascii="Verdana" w:hAnsi="Verdana"/>
          <w:b/>
        </w:rPr>
      </w:pPr>
      <w:r>
        <w:rPr>
          <w:rFonts w:ascii="Verdana" w:hAnsi="Verdana"/>
          <w:b/>
        </w:rPr>
        <w:tab/>
      </w:r>
      <w:r w:rsidR="00EC312D">
        <w:rPr>
          <w:rFonts w:ascii="Verdana" w:hAnsi="Verdana"/>
          <w:b/>
        </w:rPr>
        <w:t>4</w:t>
      </w:r>
      <w:r>
        <w:rPr>
          <w:rFonts w:ascii="Verdana" w:hAnsi="Verdana"/>
          <w:b/>
        </w:rPr>
        <w:t>.3</w:t>
      </w:r>
      <w:r>
        <w:rPr>
          <w:rFonts w:ascii="Verdana" w:hAnsi="Verdana"/>
          <w:b/>
        </w:rPr>
        <w:tab/>
        <w:t>The individual controller must provide a description of any insolvency or similar procedures that have been applied to undertakings listed above.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787"/>
      </w:tblGrid>
      <w:tr w:rsidR="00385C38" w:rsidRPr="00385C38" w14:paraId="356F285F" w14:textId="77777777" w:rsidTr="00C26ADE">
        <w:trPr>
          <w:trHeight w:hRule="exact" w:val="842"/>
        </w:trPr>
        <w:tc>
          <w:tcPr>
            <w:tcW w:w="7787" w:type="dxa"/>
          </w:tcPr>
          <w:p w14:paraId="4B23BF4F" w14:textId="77777777" w:rsidR="00F87195" w:rsidRPr="00385C38" w:rsidRDefault="00F87195" w:rsidP="00FE2861">
            <w:pPr>
              <w:pStyle w:val="Question"/>
              <w:tabs>
                <w:tab w:val="clear" w:pos="284"/>
                <w:tab w:val="left" w:pos="1418"/>
                <w:tab w:val="left" w:pos="2552"/>
              </w:tabs>
              <w:spacing w:before="0" w:after="0"/>
              <w:ind w:left="28" w:firstLine="0"/>
              <w:rPr>
                <w:rFonts w:ascii="Verdana" w:hAnsi="Verdana"/>
              </w:rPr>
            </w:pPr>
            <w:r w:rsidRPr="00385C38">
              <w:rPr>
                <w:rFonts w:ascii="Verdana" w:hAnsi="Verdana"/>
              </w:rPr>
              <w:fldChar w:fldCharType="begin">
                <w:ffData>
                  <w:name w:val="Text7"/>
                  <w:enabled/>
                  <w:calcOnExit w:val="0"/>
                  <w:textInput/>
                </w:ffData>
              </w:fldChar>
            </w:r>
            <w:r w:rsidRPr="00385C38">
              <w:rPr>
                <w:rFonts w:ascii="Verdana" w:hAnsi="Verdana"/>
              </w:rPr>
              <w:instrText xml:space="preserve"> FORMTEXT </w:instrText>
            </w:r>
            <w:r w:rsidRPr="00385C38">
              <w:rPr>
                <w:rFonts w:ascii="Verdana" w:hAnsi="Verdana"/>
              </w:rPr>
            </w:r>
            <w:r w:rsidRPr="00385C38">
              <w:rPr>
                <w:rFonts w:ascii="Verdana" w:hAnsi="Verdana"/>
              </w:rPr>
              <w:fldChar w:fldCharType="separate"/>
            </w:r>
            <w:r w:rsidRPr="00385C38">
              <w:rPr>
                <w:rFonts w:ascii="Verdana" w:hAnsi="Verdana"/>
                <w:noProof/>
              </w:rPr>
              <w:t> </w:t>
            </w:r>
            <w:r w:rsidRPr="00385C38">
              <w:rPr>
                <w:rFonts w:ascii="Verdana" w:hAnsi="Verdana"/>
                <w:noProof/>
              </w:rPr>
              <w:t> </w:t>
            </w:r>
            <w:r w:rsidRPr="00385C38">
              <w:rPr>
                <w:rFonts w:ascii="Verdana" w:hAnsi="Verdana"/>
                <w:noProof/>
              </w:rPr>
              <w:t> </w:t>
            </w:r>
            <w:r w:rsidRPr="00385C38">
              <w:rPr>
                <w:rFonts w:ascii="Verdana" w:hAnsi="Verdana"/>
                <w:noProof/>
              </w:rPr>
              <w:t> </w:t>
            </w:r>
            <w:r w:rsidRPr="00385C38">
              <w:rPr>
                <w:rFonts w:ascii="Verdana" w:hAnsi="Verdana"/>
                <w:noProof/>
              </w:rPr>
              <w:t> </w:t>
            </w:r>
            <w:r w:rsidRPr="00385C38">
              <w:rPr>
                <w:rFonts w:ascii="Verdana" w:hAnsi="Verdana"/>
              </w:rPr>
              <w:fldChar w:fldCharType="end"/>
            </w:r>
          </w:p>
        </w:tc>
      </w:tr>
    </w:tbl>
    <w:p w14:paraId="7D5E9332" w14:textId="77777777" w:rsidR="00AE7840" w:rsidRDefault="00AE7840">
      <w:pPr>
        <w:spacing w:before="240"/>
      </w:pPr>
    </w:p>
    <w:p w14:paraId="30316013" w14:textId="77777777" w:rsidR="00AE7840" w:rsidRDefault="00AE7840">
      <w:pPr>
        <w:spacing w:before="0" w:line="240" w:lineRule="auto"/>
      </w:pPr>
      <w:r>
        <w:br w:type="page"/>
      </w:r>
    </w:p>
    <w:p w14:paraId="30316014" w14:textId="0E808C93" w:rsidR="005E495D" w:rsidRDefault="005E495D">
      <w:pPr>
        <w:spacing w:before="240"/>
      </w:pP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AE7840" w:rsidRPr="00EB352E" w14:paraId="30316017" w14:textId="77777777" w:rsidTr="00362F03">
        <w:trPr>
          <w:trHeight w:hRule="exact" w:val="559"/>
        </w:trPr>
        <w:tc>
          <w:tcPr>
            <w:tcW w:w="2268" w:type="dxa"/>
            <w:shd w:val="clear" w:color="auto" w:fill="701B45"/>
            <w:vAlign w:val="center"/>
          </w:tcPr>
          <w:p w14:paraId="30316015" w14:textId="669E66B3" w:rsidR="00AE7840" w:rsidRPr="00EB352E" w:rsidRDefault="00AE7840" w:rsidP="00C26ADE">
            <w:pPr>
              <w:pStyle w:val="Sectionheading"/>
              <w:tabs>
                <w:tab w:val="right" w:pos="-142"/>
              </w:tabs>
              <w:spacing w:before="120"/>
              <w:ind w:right="142"/>
              <w:jc w:val="right"/>
              <w:rPr>
                <w:rFonts w:ascii="Verdana" w:hAnsi="Verdana"/>
                <w:sz w:val="32"/>
              </w:rPr>
            </w:pPr>
            <w:r w:rsidRPr="00DA2D00">
              <w:rPr>
                <w:rFonts w:ascii="Verdana" w:hAnsi="Verdana"/>
                <w:b w:val="0"/>
              </w:rPr>
              <w:tab/>
            </w:r>
            <w:r w:rsidR="00F87195">
              <w:rPr>
                <w:rFonts w:ascii="Verdana" w:hAnsi="Verdana"/>
                <w:sz w:val="32"/>
              </w:rPr>
              <w:t>5</w:t>
            </w:r>
          </w:p>
        </w:tc>
        <w:tc>
          <w:tcPr>
            <w:tcW w:w="7825" w:type="dxa"/>
            <w:shd w:val="clear" w:color="auto" w:fill="701B45"/>
            <w:vAlign w:val="center"/>
          </w:tcPr>
          <w:p w14:paraId="30316016" w14:textId="77777777" w:rsidR="00AE7840" w:rsidRPr="00EB352E" w:rsidRDefault="00AE7840" w:rsidP="00C26ADE">
            <w:pPr>
              <w:pStyle w:val="Sectionheading"/>
              <w:spacing w:before="60"/>
              <w:rPr>
                <w:rFonts w:ascii="Verdana" w:hAnsi="Verdana"/>
              </w:rPr>
            </w:pPr>
            <w:r>
              <w:rPr>
                <w:rFonts w:ascii="Verdana" w:hAnsi="Verdana"/>
              </w:rPr>
              <w:t>Fitness and propriety</w:t>
            </w:r>
          </w:p>
        </w:tc>
      </w:tr>
    </w:tbl>
    <w:p w14:paraId="30316018" w14:textId="77777777" w:rsidR="00597A14" w:rsidRDefault="00597A14" w:rsidP="00510676">
      <w:pPr>
        <w:pStyle w:val="Questionnote"/>
        <w:rPr>
          <w:rFonts w:ascii="Verdana" w:hAnsi="Verdana"/>
        </w:rPr>
      </w:pPr>
    </w:p>
    <w:p w14:paraId="30316019" w14:textId="77777777" w:rsidR="00510676" w:rsidRDefault="00510676" w:rsidP="00C26ADE">
      <w:pPr>
        <w:pStyle w:val="Questionnote"/>
        <w:jc w:val="both"/>
        <w:rPr>
          <w:rFonts w:ascii="Verdana" w:hAnsi="Verdana"/>
        </w:rPr>
      </w:pPr>
      <w:r w:rsidRPr="00B27110">
        <w:rPr>
          <w:rFonts w:ascii="Verdana" w:hAnsi="Verdana"/>
        </w:rPr>
        <w:t xml:space="preserve">A condition for authorisation under </w:t>
      </w:r>
      <w:r w:rsidR="00915C61">
        <w:rPr>
          <w:rFonts w:ascii="Verdana" w:hAnsi="Verdana"/>
        </w:rPr>
        <w:t>r</w:t>
      </w:r>
      <w:r w:rsidRPr="00B27110">
        <w:rPr>
          <w:rFonts w:ascii="Verdana" w:hAnsi="Verdana"/>
        </w:rPr>
        <w:t xml:space="preserve">egulation </w:t>
      </w:r>
      <w:r w:rsidR="0014205D">
        <w:rPr>
          <w:rFonts w:ascii="Verdana" w:hAnsi="Verdana"/>
        </w:rPr>
        <w:t>6(6</w:t>
      </w:r>
      <w:r>
        <w:rPr>
          <w:rFonts w:ascii="Verdana" w:hAnsi="Verdana"/>
        </w:rPr>
        <w:t>)(a)</w:t>
      </w:r>
      <w:r w:rsidRPr="00B27110">
        <w:rPr>
          <w:rFonts w:ascii="Verdana" w:hAnsi="Verdana"/>
        </w:rPr>
        <w:t xml:space="preserve"> of the </w:t>
      </w:r>
      <w:r w:rsidR="00915C61">
        <w:rPr>
          <w:rFonts w:ascii="Verdana" w:hAnsi="Verdana"/>
        </w:rPr>
        <w:t>EMR</w:t>
      </w:r>
      <w:r w:rsidRPr="00B27110">
        <w:rPr>
          <w:rFonts w:ascii="Verdana" w:hAnsi="Verdana"/>
        </w:rPr>
        <w:t xml:space="preserve">s is that the applicant must satisfy us that any persons having a qualifying holding in it are fit and proper persons having regard to the need to ensure the sound and prudent conduct of the affairs of the </w:t>
      </w:r>
      <w:r w:rsidR="00B60698">
        <w:rPr>
          <w:rFonts w:ascii="Verdana" w:hAnsi="Verdana"/>
        </w:rPr>
        <w:t>a</w:t>
      </w:r>
      <w:r w:rsidR="005C2837">
        <w:rPr>
          <w:rFonts w:ascii="Verdana" w:hAnsi="Verdana"/>
        </w:rPr>
        <w:t xml:space="preserve">uthorised </w:t>
      </w:r>
      <w:r w:rsidR="00B60698">
        <w:rPr>
          <w:rFonts w:ascii="Verdana" w:hAnsi="Verdana"/>
        </w:rPr>
        <w:t>e</w:t>
      </w:r>
      <w:r w:rsidR="0014205D">
        <w:rPr>
          <w:rFonts w:ascii="Verdana" w:hAnsi="Verdana"/>
        </w:rPr>
        <w:t>lectronic money institution</w:t>
      </w:r>
      <w:r w:rsidRPr="00B27110">
        <w:rPr>
          <w:rFonts w:ascii="Verdana" w:hAnsi="Verdana"/>
        </w:rPr>
        <w:t>. Please respond to the following questions.</w:t>
      </w:r>
    </w:p>
    <w:p w14:paraId="3031601A" w14:textId="77777777" w:rsidR="00510676" w:rsidRPr="00B27110" w:rsidRDefault="00510676" w:rsidP="00C26ADE">
      <w:pPr>
        <w:pStyle w:val="Questionnote"/>
        <w:jc w:val="both"/>
        <w:rPr>
          <w:rFonts w:ascii="Verdana" w:hAnsi="Verdana"/>
        </w:rPr>
      </w:pPr>
    </w:p>
    <w:p w14:paraId="3031601B" w14:textId="77777777" w:rsidR="00510676" w:rsidRDefault="00510676" w:rsidP="00C26ADE">
      <w:pPr>
        <w:pStyle w:val="Questionnote"/>
        <w:jc w:val="both"/>
        <w:rPr>
          <w:rFonts w:ascii="Verdana" w:hAnsi="Verdana"/>
        </w:rPr>
      </w:pPr>
      <w:r w:rsidRPr="00B27110">
        <w:rPr>
          <w:rFonts w:ascii="Verdana" w:hAnsi="Verdana"/>
        </w:rPr>
        <w:t xml:space="preserve">In answering these questions, the individual </w:t>
      </w:r>
      <w:r w:rsidR="00237245">
        <w:rPr>
          <w:rFonts w:ascii="Verdana" w:hAnsi="Verdana"/>
        </w:rPr>
        <w:t xml:space="preserve">controller </w:t>
      </w:r>
      <w:r w:rsidRPr="00B27110">
        <w:rPr>
          <w:rFonts w:ascii="Verdana" w:hAnsi="Verdana"/>
        </w:rPr>
        <w:t>and applicant</w:t>
      </w:r>
      <w:r>
        <w:rPr>
          <w:rFonts w:ascii="Verdana" w:hAnsi="Verdana"/>
        </w:rPr>
        <w:t xml:space="preserve"> </w:t>
      </w:r>
      <w:r w:rsidRPr="00B27110">
        <w:rPr>
          <w:rFonts w:ascii="Verdana" w:hAnsi="Verdana"/>
        </w:rPr>
        <w:t xml:space="preserve">firm are expected to give words the widest possible interpretation. Remember, the FCA treats </w:t>
      </w:r>
      <w:r>
        <w:rPr>
          <w:rFonts w:ascii="Verdana" w:hAnsi="Verdana"/>
        </w:rPr>
        <w:t xml:space="preserve">non-disclosure very seriously. </w:t>
      </w:r>
    </w:p>
    <w:p w14:paraId="3031601C" w14:textId="77777777" w:rsidR="00510676" w:rsidRDefault="00510676" w:rsidP="00510676">
      <w:pPr>
        <w:pStyle w:val="Questionnote"/>
        <w:rPr>
          <w:rFonts w:ascii="Verdana" w:hAnsi="Verdana"/>
        </w:rPr>
      </w:pPr>
    </w:p>
    <w:p w14:paraId="3031601D" w14:textId="77777777" w:rsidR="00510676" w:rsidRPr="003C1C0D" w:rsidRDefault="00510676" w:rsidP="00510676">
      <w:pPr>
        <w:pStyle w:val="Questionnote"/>
        <w:rPr>
          <w:rFonts w:ascii="Verdana" w:hAnsi="Verdana"/>
          <w:b/>
          <w:sz w:val="22"/>
          <w:szCs w:val="22"/>
        </w:rPr>
      </w:pPr>
      <w:r w:rsidRPr="003C1C0D">
        <w:rPr>
          <w:rFonts w:ascii="Verdana" w:hAnsi="Verdana"/>
          <w:b/>
          <w:sz w:val="22"/>
          <w:szCs w:val="22"/>
        </w:rPr>
        <w:t>Criminal proceedings</w:t>
      </w:r>
    </w:p>
    <w:p w14:paraId="3031601E" w14:textId="77777777" w:rsidR="00510676" w:rsidRPr="00B13E88" w:rsidRDefault="00510676" w:rsidP="00C26ADE">
      <w:pPr>
        <w:pStyle w:val="Questionnote"/>
        <w:jc w:val="both"/>
        <w:rPr>
          <w:rFonts w:ascii="Verdana" w:hAnsi="Verdana"/>
        </w:rPr>
      </w:pPr>
      <w:r w:rsidRPr="00B13E88">
        <w:rPr>
          <w:rFonts w:ascii="Verdana" w:hAnsi="Verdana"/>
        </w:rPr>
        <w:t xml:space="preserve">In answering the questions in this section, </w:t>
      </w:r>
      <w:r>
        <w:rPr>
          <w:rFonts w:ascii="Verdana" w:hAnsi="Verdana"/>
        </w:rPr>
        <w:t>the individual controller</w:t>
      </w:r>
      <w:r w:rsidRPr="00B13E88">
        <w:rPr>
          <w:rFonts w:ascii="Verdana" w:hAnsi="Verdana"/>
        </w:rPr>
        <w:t xml:space="preserve"> should include matters whether in the United Kingdom or overseas. By virtue of the Rehabilitation of Offenders Act 1974 (Exceptions) Order 1975, if the individual</w:t>
      </w:r>
      <w:r>
        <w:rPr>
          <w:rFonts w:ascii="Verdana" w:hAnsi="Verdana"/>
        </w:rPr>
        <w:t xml:space="preserve"> controller</w:t>
      </w:r>
      <w:r w:rsidRPr="00B13E88">
        <w:rPr>
          <w:rFonts w:ascii="Verdana" w:hAnsi="Verdana"/>
        </w:rPr>
        <w:t xml:space="preserve"> is subject to the law of England and Wales, they must disclose spent convictions and spent cautions (other than a protected conviction or caution). By virtue of the Rehabilitation of Offenders Act 1974 (Exclusions and Exceptions) (Scotland) Order 2013 and the Rehabilitation of Offenders (Exceptions) Order (Northern Ireland) 1979, if the individual</w:t>
      </w:r>
      <w:r>
        <w:rPr>
          <w:rFonts w:ascii="Verdana" w:hAnsi="Verdana"/>
        </w:rPr>
        <w:t xml:space="preserve"> controller</w:t>
      </w:r>
      <w:r w:rsidRPr="00B13E88">
        <w:rPr>
          <w:rFonts w:ascii="Verdana" w:hAnsi="Verdana"/>
        </w:rPr>
        <w:t xml:space="preserve"> is subject to the law of Scotland or Northern Ireland, they must disclose spent convictions (other than a protected conviction).</w:t>
      </w:r>
    </w:p>
    <w:p w14:paraId="3031601F" w14:textId="77777777" w:rsidR="00510676" w:rsidRPr="00B27110" w:rsidRDefault="00510676" w:rsidP="00C26ADE">
      <w:pPr>
        <w:pStyle w:val="Questionnote"/>
        <w:jc w:val="both"/>
        <w:rPr>
          <w:rFonts w:ascii="Verdana" w:hAnsi="Verdana"/>
        </w:rPr>
      </w:pPr>
      <w:r w:rsidRPr="00B13E88">
        <w:rPr>
          <w:rFonts w:ascii="Verdana" w:hAnsi="Verdana"/>
        </w:rPr>
        <w:t>For the avoidance of doubt, references to the legislation above are references to the legislat</w:t>
      </w:r>
      <w:r>
        <w:rPr>
          <w:rFonts w:ascii="Verdana" w:hAnsi="Verdana"/>
        </w:rPr>
        <w:t>ion as amended.</w:t>
      </w:r>
    </w:p>
    <w:p w14:paraId="30316020" w14:textId="65D6DB03" w:rsidR="00510676" w:rsidRPr="00B27110" w:rsidRDefault="00AE7840" w:rsidP="00510676">
      <w:pPr>
        <w:pStyle w:val="Question"/>
        <w:keepNext/>
        <w:spacing w:after="0"/>
        <w:ind w:right="1701"/>
        <w:rPr>
          <w:rFonts w:ascii="Verdana" w:hAnsi="Verdana"/>
          <w:b/>
        </w:rPr>
      </w:pPr>
      <w:r>
        <w:rPr>
          <w:rFonts w:ascii="Verdana" w:hAnsi="Verdana"/>
          <w:b/>
        </w:rPr>
        <w:tab/>
      </w:r>
      <w:r w:rsidR="00EC312D">
        <w:rPr>
          <w:rFonts w:ascii="Verdana" w:hAnsi="Verdana"/>
          <w:b/>
        </w:rPr>
        <w:t>5</w:t>
      </w:r>
      <w:r>
        <w:rPr>
          <w:rFonts w:ascii="Verdana" w:hAnsi="Verdana"/>
          <w:b/>
        </w:rPr>
        <w:t>.</w:t>
      </w:r>
      <w:r w:rsidR="00597A14">
        <w:rPr>
          <w:rFonts w:ascii="Verdana" w:hAnsi="Verdana"/>
          <w:b/>
        </w:rPr>
        <w:t>1</w:t>
      </w:r>
    </w:p>
    <w:p w14:paraId="30316021" w14:textId="77777777" w:rsidR="00510676" w:rsidRPr="00C17EF1" w:rsidRDefault="00510676" w:rsidP="00C26ADE">
      <w:pPr>
        <w:pStyle w:val="Question"/>
        <w:keepNext/>
        <w:spacing w:after="0"/>
        <w:jc w:val="both"/>
        <w:rPr>
          <w:rFonts w:ascii="Verdana" w:hAnsi="Verdana"/>
          <w:b/>
        </w:rPr>
      </w:pPr>
      <w:r>
        <w:rPr>
          <w:rFonts w:ascii="Verdana" w:hAnsi="Verdana"/>
          <w:b/>
        </w:rPr>
        <w:tab/>
      </w:r>
      <w:r w:rsidRPr="00C17EF1">
        <w:rPr>
          <w:rFonts w:ascii="Verdana" w:hAnsi="Verdana"/>
          <w:b/>
        </w:rPr>
        <w:t>i</w:t>
      </w:r>
      <w:r>
        <w:rPr>
          <w:rFonts w:ascii="Verdana" w:hAnsi="Verdana"/>
          <w:b/>
        </w:rPr>
        <w:tab/>
        <w:t xml:space="preserve">Has the individual controller </w:t>
      </w:r>
      <w:r w:rsidRPr="00C17EF1">
        <w:rPr>
          <w:rFonts w:ascii="Verdana" w:hAnsi="Verdana"/>
          <w:b/>
        </w:rPr>
        <w:t>been convicted of any criminal offence? (</w:t>
      </w:r>
      <w:r>
        <w:rPr>
          <w:rFonts w:ascii="Verdana" w:hAnsi="Verdana"/>
          <w:b/>
        </w:rPr>
        <w:t>The individual controller</w:t>
      </w:r>
      <w:r w:rsidRPr="00C17EF1">
        <w:rPr>
          <w:rFonts w:ascii="Verdana" w:hAnsi="Verdana"/>
          <w:b/>
        </w:rPr>
        <w:t xml:space="preserve"> should include any convic</w:t>
      </w:r>
      <w:r>
        <w:rPr>
          <w:rFonts w:ascii="Verdana" w:hAnsi="Verdana"/>
          <w:b/>
        </w:rPr>
        <w:t>tion of an offence for which the individual controller</w:t>
      </w:r>
      <w:r w:rsidRPr="00C17EF1">
        <w:rPr>
          <w:rFonts w:ascii="Verdana" w:hAnsi="Verdana"/>
          <w:b/>
        </w:rPr>
        <w:t xml:space="preserve"> received an absolute or conditional discharge. </w:t>
      </w:r>
      <w:r w:rsidR="00237245">
        <w:rPr>
          <w:rFonts w:ascii="Verdana" w:hAnsi="Verdana"/>
          <w:b/>
        </w:rPr>
        <w:t>I</w:t>
      </w:r>
      <w:r w:rsidRPr="00C17EF1">
        <w:rPr>
          <w:rFonts w:ascii="Verdana" w:hAnsi="Verdana"/>
          <w:b/>
        </w:rPr>
        <w:t>nclude traffic offences only if they resulted in a ban from driving or invo</w:t>
      </w:r>
      <w:r w:rsidR="00B202B8">
        <w:rPr>
          <w:rFonts w:ascii="Verdana" w:hAnsi="Verdana"/>
          <w:b/>
        </w:rPr>
        <w:t>lved driving without insurance.)</w:t>
      </w:r>
    </w:p>
    <w:p w14:paraId="30316022" w14:textId="77777777" w:rsidR="00510676" w:rsidRPr="00B27110" w:rsidRDefault="00510676" w:rsidP="00510676">
      <w:pPr>
        <w:pStyle w:val="QsyesnoChar"/>
        <w:tabs>
          <w:tab w:val="left" w:pos="1134"/>
        </w:tabs>
        <w:rPr>
          <w:rFonts w:ascii="Verdana" w:hAnsi="Verdana"/>
        </w:rPr>
      </w:pP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No</w:t>
      </w:r>
      <w:r w:rsidRPr="00B27110">
        <w:rPr>
          <w:rFonts w:ascii="Verdana" w:hAnsi="Verdana"/>
        </w:rPr>
        <w:tab/>
      </w:r>
      <w:r w:rsidRPr="00B27110">
        <w:rPr>
          <w:rFonts w:ascii="Verdana" w:hAnsi="Verdana"/>
        </w:rPr>
        <w:tab/>
      </w: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Yes</w:t>
      </w:r>
    </w:p>
    <w:p w14:paraId="30316023" w14:textId="77777777" w:rsidR="00510676" w:rsidRPr="007D331A" w:rsidRDefault="00510676" w:rsidP="00C26ADE">
      <w:pPr>
        <w:pStyle w:val="Question"/>
        <w:keepNext/>
        <w:spacing w:after="0"/>
        <w:jc w:val="both"/>
        <w:rPr>
          <w:rFonts w:ascii="Verdana" w:hAnsi="Verdana"/>
          <w:b/>
          <w:strike/>
        </w:rPr>
      </w:pPr>
      <w:r>
        <w:rPr>
          <w:rFonts w:ascii="Verdana" w:hAnsi="Verdana"/>
          <w:b/>
        </w:rPr>
        <w:tab/>
        <w:t>ii</w:t>
      </w:r>
      <w:r>
        <w:rPr>
          <w:rFonts w:ascii="Verdana" w:hAnsi="Verdana"/>
          <w:b/>
        </w:rPr>
        <w:tab/>
        <w:t>Is the individual controller</w:t>
      </w:r>
      <w:r w:rsidRPr="004C797A">
        <w:rPr>
          <w:rFonts w:ascii="Verdana" w:hAnsi="Verdana"/>
          <w:b/>
        </w:rPr>
        <w:t xml:space="preserve"> currently</w:t>
      </w:r>
      <w:r>
        <w:rPr>
          <w:rFonts w:ascii="Verdana" w:hAnsi="Verdana"/>
          <w:b/>
        </w:rPr>
        <w:t xml:space="preserve"> </w:t>
      </w:r>
      <w:r w:rsidRPr="00C17EF1">
        <w:rPr>
          <w:rFonts w:ascii="Verdana" w:hAnsi="Verdana"/>
          <w:b/>
        </w:rPr>
        <w:t xml:space="preserve">the subject of </w:t>
      </w:r>
      <w:r w:rsidRPr="002E1859">
        <w:rPr>
          <w:rFonts w:ascii="Verdana" w:hAnsi="Verdana"/>
          <w:b/>
        </w:rPr>
        <w:t>a</w:t>
      </w:r>
      <w:r w:rsidRPr="004C797A">
        <w:rPr>
          <w:rFonts w:ascii="Verdana" w:hAnsi="Verdana"/>
          <w:b/>
        </w:rPr>
        <w:t>ny</w:t>
      </w:r>
      <w:r w:rsidRPr="00C17EF1">
        <w:rPr>
          <w:rFonts w:ascii="Verdana" w:hAnsi="Verdana"/>
          <w:b/>
        </w:rPr>
        <w:t xml:space="preserve"> </w:t>
      </w:r>
      <w:r>
        <w:rPr>
          <w:rFonts w:ascii="Verdana" w:hAnsi="Verdana"/>
          <w:b/>
        </w:rPr>
        <w:t xml:space="preserve">pending </w:t>
      </w:r>
      <w:r w:rsidRPr="00C17EF1">
        <w:rPr>
          <w:rFonts w:ascii="Verdana" w:hAnsi="Verdana"/>
          <w:b/>
        </w:rPr>
        <w:t xml:space="preserve">criminal </w:t>
      </w:r>
      <w:proofErr w:type="gramStart"/>
      <w:r w:rsidRPr="00C17EF1">
        <w:rPr>
          <w:rFonts w:ascii="Verdana" w:hAnsi="Verdana"/>
          <w:b/>
        </w:rPr>
        <w:t>investigation?</w:t>
      </w:r>
      <w:proofErr w:type="gramEnd"/>
      <w:r w:rsidRPr="00C17EF1">
        <w:rPr>
          <w:rFonts w:ascii="Verdana" w:hAnsi="Verdana"/>
          <w:b/>
        </w:rPr>
        <w:t xml:space="preserve"> </w:t>
      </w:r>
    </w:p>
    <w:p w14:paraId="30316024" w14:textId="77777777" w:rsidR="00510676" w:rsidRPr="00B27110" w:rsidRDefault="00510676" w:rsidP="00510676">
      <w:pPr>
        <w:pStyle w:val="QsyesnoChar"/>
        <w:tabs>
          <w:tab w:val="left" w:pos="1134"/>
        </w:tabs>
        <w:rPr>
          <w:snapToGrid w:val="0"/>
        </w:rPr>
      </w:pP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No</w:t>
      </w:r>
      <w:r w:rsidRPr="00B27110">
        <w:rPr>
          <w:rFonts w:ascii="Verdana" w:hAnsi="Verdana"/>
        </w:rPr>
        <w:tab/>
      </w:r>
      <w:r w:rsidRPr="00B27110">
        <w:rPr>
          <w:rFonts w:ascii="Verdana" w:hAnsi="Verdana"/>
        </w:rPr>
        <w:tab/>
      </w: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Yes</w:t>
      </w:r>
    </w:p>
    <w:p w14:paraId="30316025" w14:textId="7E9CDF39" w:rsidR="00510676" w:rsidRDefault="00AE7840" w:rsidP="00510676">
      <w:pPr>
        <w:pStyle w:val="Question"/>
        <w:keepNext/>
        <w:spacing w:after="0"/>
        <w:ind w:right="1701"/>
        <w:rPr>
          <w:rFonts w:ascii="Verdana" w:hAnsi="Verdana"/>
          <w:b/>
        </w:rPr>
      </w:pPr>
      <w:r>
        <w:rPr>
          <w:rFonts w:ascii="Verdana" w:hAnsi="Verdana"/>
          <w:b/>
        </w:rPr>
        <w:tab/>
      </w:r>
      <w:r w:rsidR="00EC312D">
        <w:rPr>
          <w:rFonts w:ascii="Verdana" w:hAnsi="Verdana"/>
          <w:b/>
        </w:rPr>
        <w:t>5</w:t>
      </w:r>
      <w:r>
        <w:rPr>
          <w:rFonts w:ascii="Verdana" w:hAnsi="Verdana"/>
          <w:b/>
        </w:rPr>
        <w:t>.</w:t>
      </w:r>
      <w:r w:rsidR="007F3A58">
        <w:rPr>
          <w:rFonts w:ascii="Verdana" w:hAnsi="Verdana"/>
          <w:b/>
        </w:rPr>
        <w:t>2</w:t>
      </w:r>
    </w:p>
    <w:p w14:paraId="30316026" w14:textId="77777777" w:rsidR="00510676" w:rsidRPr="00B27110" w:rsidRDefault="00510676" w:rsidP="00C26ADE">
      <w:pPr>
        <w:pStyle w:val="Question"/>
        <w:keepNext/>
        <w:spacing w:after="0"/>
        <w:jc w:val="both"/>
        <w:rPr>
          <w:rFonts w:ascii="Verdana" w:hAnsi="Verdana"/>
          <w:b/>
        </w:rPr>
      </w:pPr>
      <w:r>
        <w:rPr>
          <w:rFonts w:ascii="Verdana" w:hAnsi="Verdana"/>
          <w:b/>
        </w:rPr>
        <w:tab/>
        <w:t>i</w:t>
      </w:r>
      <w:r>
        <w:rPr>
          <w:rFonts w:ascii="Verdana" w:hAnsi="Verdana"/>
          <w:b/>
        </w:rPr>
        <w:tab/>
        <w:t>Is the individual controller</w:t>
      </w:r>
      <w:r w:rsidRPr="00B27110">
        <w:rPr>
          <w:rFonts w:ascii="Verdana" w:hAnsi="Verdana"/>
          <w:b/>
        </w:rPr>
        <w:t xml:space="preserve"> currently t</w:t>
      </w:r>
      <w:r>
        <w:rPr>
          <w:rFonts w:ascii="Verdana" w:hAnsi="Verdana"/>
          <w:b/>
        </w:rPr>
        <w:t xml:space="preserve">he subject of </w:t>
      </w:r>
      <w:r w:rsidRPr="002E1859">
        <w:rPr>
          <w:rFonts w:ascii="Verdana" w:hAnsi="Verdana"/>
          <w:b/>
        </w:rPr>
        <w:t>any</w:t>
      </w:r>
      <w:r w:rsidRPr="004C797A">
        <w:rPr>
          <w:rFonts w:ascii="Verdana" w:hAnsi="Verdana"/>
          <w:b/>
        </w:rPr>
        <w:t xml:space="preserve"> proceedings</w:t>
      </w:r>
      <w:r>
        <w:rPr>
          <w:rFonts w:ascii="Verdana" w:hAnsi="Verdana"/>
          <w:b/>
        </w:rPr>
        <w:t xml:space="preserve"> </w:t>
      </w:r>
      <w:r w:rsidRPr="00B27110">
        <w:rPr>
          <w:rFonts w:ascii="Verdana" w:hAnsi="Verdana"/>
          <w:b/>
        </w:rPr>
        <w:t xml:space="preserve">relating to any criminal </w:t>
      </w:r>
      <w:proofErr w:type="gramStart"/>
      <w:r w:rsidRPr="00B27110">
        <w:rPr>
          <w:rFonts w:ascii="Verdana" w:hAnsi="Verdana"/>
          <w:b/>
        </w:rPr>
        <w:t>offence?</w:t>
      </w:r>
      <w:proofErr w:type="gramEnd"/>
    </w:p>
    <w:p w14:paraId="30316027" w14:textId="77777777" w:rsidR="00510676" w:rsidRDefault="00510676" w:rsidP="00510676">
      <w:pPr>
        <w:pStyle w:val="QsyesnoChar"/>
        <w:tabs>
          <w:tab w:val="left" w:pos="1134"/>
        </w:tabs>
        <w:rPr>
          <w:rFonts w:ascii="Verdana" w:hAnsi="Verdana"/>
        </w:rPr>
      </w:pP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No</w:t>
      </w:r>
      <w:r w:rsidRPr="00B27110">
        <w:rPr>
          <w:rFonts w:ascii="Verdana" w:hAnsi="Verdana"/>
        </w:rPr>
        <w:tab/>
      </w:r>
      <w:r w:rsidRPr="00B27110">
        <w:rPr>
          <w:rFonts w:ascii="Verdana" w:hAnsi="Verdana"/>
        </w:rPr>
        <w:tab/>
      </w: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Yes</w:t>
      </w:r>
    </w:p>
    <w:p w14:paraId="30316028" w14:textId="77777777" w:rsidR="00510676" w:rsidRPr="00B27110" w:rsidRDefault="00510676" w:rsidP="00C26ADE">
      <w:pPr>
        <w:pStyle w:val="Question"/>
        <w:keepNext/>
        <w:spacing w:after="0"/>
        <w:jc w:val="both"/>
        <w:rPr>
          <w:rFonts w:ascii="Verdana" w:hAnsi="Verdana"/>
          <w:b/>
        </w:rPr>
      </w:pPr>
      <w:r>
        <w:rPr>
          <w:rFonts w:ascii="Verdana" w:hAnsi="Verdana"/>
          <w:b/>
        </w:rPr>
        <w:tab/>
        <w:t>ii</w:t>
      </w:r>
      <w:r>
        <w:rPr>
          <w:rFonts w:ascii="Verdana" w:hAnsi="Verdana"/>
          <w:b/>
        </w:rPr>
        <w:tab/>
        <w:t>Has the individual controller</w:t>
      </w:r>
      <w:r w:rsidRPr="00B27110">
        <w:rPr>
          <w:rFonts w:ascii="Verdana" w:hAnsi="Verdana"/>
          <w:b/>
        </w:rPr>
        <w:t xml:space="preserve"> </w:t>
      </w:r>
      <w:r>
        <w:rPr>
          <w:rFonts w:ascii="Verdana" w:hAnsi="Verdana"/>
          <w:b/>
        </w:rPr>
        <w:t>ever been</w:t>
      </w:r>
      <w:r w:rsidRPr="00B27110">
        <w:rPr>
          <w:rFonts w:ascii="Verdana" w:hAnsi="Verdana"/>
          <w:b/>
        </w:rPr>
        <w:t xml:space="preserve"> t</w:t>
      </w:r>
      <w:r>
        <w:rPr>
          <w:rFonts w:ascii="Verdana" w:hAnsi="Verdana"/>
          <w:b/>
        </w:rPr>
        <w:t xml:space="preserve">he subject of </w:t>
      </w:r>
      <w:r w:rsidRPr="002E1859">
        <w:rPr>
          <w:rFonts w:ascii="Verdana" w:hAnsi="Verdana"/>
          <w:b/>
        </w:rPr>
        <w:t>any</w:t>
      </w:r>
      <w:r w:rsidRPr="004C797A">
        <w:rPr>
          <w:rFonts w:ascii="Verdana" w:hAnsi="Verdana"/>
          <w:b/>
        </w:rPr>
        <w:t xml:space="preserve"> proceedings</w:t>
      </w:r>
      <w:r>
        <w:rPr>
          <w:rFonts w:ascii="Verdana" w:hAnsi="Verdana"/>
          <w:b/>
        </w:rPr>
        <w:t xml:space="preserve"> </w:t>
      </w:r>
      <w:r w:rsidRPr="00B27110">
        <w:rPr>
          <w:rFonts w:ascii="Verdana" w:hAnsi="Verdana"/>
          <w:b/>
        </w:rPr>
        <w:t>relating to any criminal offence</w:t>
      </w:r>
      <w:r>
        <w:rPr>
          <w:rFonts w:ascii="Verdana" w:hAnsi="Verdana"/>
          <w:b/>
        </w:rPr>
        <w:t xml:space="preserve"> where the individual controller has been found </w:t>
      </w:r>
      <w:proofErr w:type="gramStart"/>
      <w:r>
        <w:rPr>
          <w:rFonts w:ascii="Verdana" w:hAnsi="Verdana"/>
          <w:b/>
        </w:rPr>
        <w:t>against</w:t>
      </w:r>
      <w:proofErr w:type="gramEnd"/>
      <w:r>
        <w:rPr>
          <w:rFonts w:ascii="Verdana" w:hAnsi="Verdana"/>
          <w:b/>
        </w:rPr>
        <w:t xml:space="preserve"> and which were not set aside</w:t>
      </w:r>
      <w:r w:rsidRPr="00B27110">
        <w:rPr>
          <w:rFonts w:ascii="Verdana" w:hAnsi="Verdana"/>
          <w:b/>
        </w:rPr>
        <w:t>?</w:t>
      </w:r>
    </w:p>
    <w:p w14:paraId="30316029" w14:textId="77777777" w:rsidR="00510676" w:rsidRDefault="00510676" w:rsidP="00510676">
      <w:pPr>
        <w:pStyle w:val="QsyesnoChar"/>
        <w:tabs>
          <w:tab w:val="left" w:pos="1134"/>
        </w:tabs>
        <w:rPr>
          <w:rFonts w:ascii="Verdana" w:hAnsi="Verdana"/>
        </w:rPr>
      </w:pP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No</w:t>
      </w:r>
      <w:r w:rsidRPr="00B27110">
        <w:rPr>
          <w:rFonts w:ascii="Verdana" w:hAnsi="Verdana"/>
        </w:rPr>
        <w:tab/>
      </w:r>
      <w:r w:rsidRPr="00B27110">
        <w:rPr>
          <w:rFonts w:ascii="Verdana" w:hAnsi="Verdana"/>
        </w:rPr>
        <w:tab/>
      </w: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Yes</w:t>
      </w:r>
    </w:p>
    <w:p w14:paraId="27E0328D" w14:textId="77777777" w:rsidR="00050BEE" w:rsidRDefault="00050BEE">
      <w:pPr>
        <w:spacing w:before="0" w:line="240" w:lineRule="auto"/>
        <w:rPr>
          <w:rFonts w:ascii="Verdana" w:hAnsi="Verdana"/>
          <w:b/>
          <w:sz w:val="18"/>
        </w:rPr>
      </w:pPr>
      <w:r>
        <w:rPr>
          <w:rFonts w:ascii="Verdana" w:hAnsi="Verdana"/>
          <w:b/>
          <w:sz w:val="18"/>
        </w:rPr>
        <w:br w:type="page"/>
      </w:r>
    </w:p>
    <w:p w14:paraId="12D3D349" w14:textId="77777777" w:rsidR="00603D9A" w:rsidRDefault="00050BEE" w:rsidP="00603D9A">
      <w:pPr>
        <w:tabs>
          <w:tab w:val="right" w:pos="-142"/>
          <w:tab w:val="left" w:pos="142"/>
          <w:tab w:val="left" w:pos="284"/>
          <w:tab w:val="left" w:pos="1418"/>
          <w:tab w:val="left" w:pos="6663"/>
        </w:tabs>
        <w:spacing w:before="100" w:beforeAutospacing="1" w:line="240" w:lineRule="auto"/>
        <w:ind w:right="709" w:hanging="567"/>
        <w:jc w:val="both"/>
        <w:outlineLvl w:val="0"/>
        <w:rPr>
          <w:rFonts w:ascii="Verdana" w:hAnsi="Verdana"/>
          <w:b/>
          <w:sz w:val="18"/>
        </w:rPr>
      </w:pPr>
      <w:r>
        <w:rPr>
          <w:rFonts w:ascii="Verdana" w:hAnsi="Verdana"/>
          <w:b/>
          <w:sz w:val="18"/>
        </w:rPr>
        <w:lastRenderedPageBreak/>
        <w:tab/>
        <w:t>iii</w:t>
      </w:r>
      <w:r>
        <w:rPr>
          <w:rFonts w:ascii="Verdana" w:hAnsi="Verdana"/>
          <w:b/>
          <w:sz w:val="18"/>
        </w:rPr>
        <w:tab/>
      </w:r>
      <w:proofErr w:type="gramStart"/>
      <w:r>
        <w:rPr>
          <w:rFonts w:ascii="Verdana" w:hAnsi="Verdana"/>
          <w:b/>
          <w:sz w:val="18"/>
        </w:rPr>
        <w:t>For</w:t>
      </w:r>
      <w:proofErr w:type="gramEnd"/>
      <w:r>
        <w:rPr>
          <w:rFonts w:ascii="Verdana" w:hAnsi="Verdana"/>
          <w:b/>
          <w:sz w:val="18"/>
        </w:rPr>
        <w:t xml:space="preserve"> an individual with a “qualifying holding” who is not currently approved as a SMF manager</w:t>
      </w:r>
    </w:p>
    <w:p w14:paraId="070E255E" w14:textId="632C8571" w:rsidR="00050BEE" w:rsidRDefault="00050BEE" w:rsidP="00C26ADE">
      <w:pPr>
        <w:tabs>
          <w:tab w:val="right" w:pos="-142"/>
          <w:tab w:val="left" w:pos="142"/>
          <w:tab w:val="left" w:pos="284"/>
          <w:tab w:val="left" w:pos="1418"/>
          <w:tab w:val="left" w:pos="6663"/>
        </w:tabs>
        <w:spacing w:before="0" w:line="240" w:lineRule="auto"/>
        <w:ind w:right="709"/>
        <w:jc w:val="both"/>
        <w:outlineLvl w:val="0"/>
        <w:rPr>
          <w:rFonts w:ascii="Verdana" w:hAnsi="Verdana"/>
          <w:b/>
          <w:sz w:val="18"/>
        </w:rPr>
      </w:pPr>
      <w:r>
        <w:rPr>
          <w:rFonts w:ascii="Verdana" w:hAnsi="Verdana"/>
          <w:b/>
          <w:sz w:val="18"/>
        </w:rPr>
        <w:t>(</w:t>
      </w:r>
      <w:hyperlink r:id="rId28" w:history="1">
        <w:r>
          <w:rPr>
            <w:rStyle w:val="Hyperlink"/>
            <w:rFonts w:ascii="Verdana" w:hAnsi="Verdana"/>
            <w:b/>
            <w:sz w:val="18"/>
          </w:rPr>
          <w:t>https://www.handbook.fca.org.uk/handbook/glossary/G3503f.html?filter-title=smf</w:t>
        </w:r>
      </w:hyperlink>
      <w:r>
        <w:rPr>
          <w:rFonts w:ascii="Verdana" w:hAnsi="Verdana"/>
          <w:b/>
          <w:sz w:val="18"/>
        </w:rPr>
        <w:t>) by the FCA/PRA, has a criminal records check been carried out within the last 6 months?</w:t>
      </w:r>
    </w:p>
    <w:p w14:paraId="44BC4AA9" w14:textId="77777777" w:rsidR="00050BEE" w:rsidRDefault="00050BEE" w:rsidP="00050BEE">
      <w:pPr>
        <w:tabs>
          <w:tab w:val="right" w:pos="-142"/>
          <w:tab w:val="left" w:pos="284"/>
          <w:tab w:val="left" w:pos="851"/>
          <w:tab w:val="left" w:pos="1134"/>
        </w:tabs>
        <w:spacing w:before="20" w:after="20" w:line="220" w:lineRule="exact"/>
        <w:outlineLvl w:val="0"/>
        <w:rPr>
          <w:rFonts w:ascii="Verdana" w:hAnsi="Verdana"/>
          <w:sz w:val="18"/>
        </w:rPr>
      </w:pPr>
      <w:r>
        <w:rPr>
          <w:rFonts w:ascii="Verdana" w:hAnsi="Verdana"/>
          <w:sz w:val="18"/>
        </w:rPr>
        <w:fldChar w:fldCharType="begin">
          <w:ffData>
            <w:name w:val="Check28"/>
            <w:enabled/>
            <w:calcOnExit w:val="0"/>
            <w:checkBox>
              <w:sizeAuto/>
              <w:default w:val="0"/>
            </w:checkBox>
          </w:ffData>
        </w:fldChar>
      </w:r>
      <w:r>
        <w:rPr>
          <w:rFonts w:ascii="Verdana" w:hAnsi="Verdana"/>
          <w:sz w:val="18"/>
        </w:rPr>
        <w:instrText xml:space="preserve"> FORMCHECKBOX </w:instrText>
      </w:r>
      <w:r>
        <w:rPr>
          <w:rFonts w:ascii="Verdana" w:hAnsi="Verdana"/>
          <w:sz w:val="18"/>
        </w:rPr>
      </w:r>
      <w:r>
        <w:rPr>
          <w:rFonts w:ascii="Verdana" w:hAnsi="Verdana"/>
          <w:sz w:val="18"/>
        </w:rPr>
        <w:fldChar w:fldCharType="separate"/>
      </w:r>
      <w:r>
        <w:rPr>
          <w:rFonts w:ascii="Verdana" w:hAnsi="Verdana"/>
          <w:sz w:val="18"/>
        </w:rPr>
        <w:fldChar w:fldCharType="end"/>
      </w:r>
      <w:r>
        <w:rPr>
          <w:rFonts w:ascii="Verdana" w:hAnsi="Verdana"/>
          <w:sz w:val="18"/>
        </w:rPr>
        <w:t xml:space="preserve"> No</w:t>
      </w:r>
      <w:r>
        <w:rPr>
          <w:rFonts w:ascii="Verdana" w:hAnsi="Verdana"/>
          <w:sz w:val="18"/>
        </w:rPr>
        <w:tab/>
      </w:r>
      <w:r>
        <w:rPr>
          <w:rFonts w:ascii="Verdana" w:hAnsi="Verdana"/>
          <w:sz w:val="18"/>
        </w:rPr>
        <w:fldChar w:fldCharType="begin">
          <w:ffData>
            <w:name w:val="Check30"/>
            <w:enabled/>
            <w:calcOnExit w:val="0"/>
            <w:checkBox>
              <w:sizeAuto/>
              <w:default w:val="0"/>
            </w:checkBox>
          </w:ffData>
        </w:fldChar>
      </w:r>
      <w:r>
        <w:rPr>
          <w:rFonts w:ascii="Verdana" w:hAnsi="Verdana"/>
          <w:sz w:val="18"/>
        </w:rPr>
        <w:instrText xml:space="preserve"> FORMCHECKBOX </w:instrText>
      </w:r>
      <w:r>
        <w:rPr>
          <w:rFonts w:ascii="Verdana" w:hAnsi="Verdana"/>
          <w:sz w:val="18"/>
        </w:rPr>
      </w:r>
      <w:r>
        <w:rPr>
          <w:rFonts w:ascii="Verdana" w:hAnsi="Verdana"/>
          <w:sz w:val="18"/>
        </w:rPr>
        <w:fldChar w:fldCharType="separate"/>
      </w:r>
      <w:r>
        <w:rPr>
          <w:rFonts w:ascii="Verdana" w:hAnsi="Verdana"/>
          <w:sz w:val="18"/>
        </w:rPr>
        <w:fldChar w:fldCharType="end"/>
      </w:r>
      <w:r>
        <w:rPr>
          <w:rFonts w:ascii="Verdana" w:hAnsi="Verdana"/>
          <w:sz w:val="18"/>
        </w:rPr>
        <w:t xml:space="preserve"> Yes      </w:t>
      </w:r>
      <w:r>
        <w:rPr>
          <w:rFonts w:ascii="Verdana" w:hAnsi="Verdana"/>
          <w:sz w:val="18"/>
        </w:rPr>
        <w:fldChar w:fldCharType="begin">
          <w:ffData>
            <w:name w:val="Check31"/>
            <w:enabled/>
            <w:calcOnExit w:val="0"/>
            <w:checkBox>
              <w:sizeAuto/>
              <w:default w:val="0"/>
            </w:checkBox>
          </w:ffData>
        </w:fldChar>
      </w:r>
      <w:r>
        <w:rPr>
          <w:rFonts w:ascii="Verdana" w:hAnsi="Verdana"/>
          <w:sz w:val="18"/>
        </w:rPr>
        <w:instrText xml:space="preserve"> FORMCHECKBOX </w:instrText>
      </w:r>
      <w:r>
        <w:rPr>
          <w:rFonts w:ascii="Verdana" w:hAnsi="Verdana"/>
          <w:sz w:val="18"/>
        </w:rPr>
      </w:r>
      <w:r>
        <w:rPr>
          <w:rFonts w:ascii="Verdana" w:hAnsi="Verdana"/>
          <w:sz w:val="18"/>
        </w:rPr>
        <w:fldChar w:fldCharType="separate"/>
      </w:r>
      <w:r>
        <w:rPr>
          <w:rFonts w:ascii="Verdana" w:hAnsi="Verdana"/>
          <w:sz w:val="18"/>
        </w:rPr>
        <w:fldChar w:fldCharType="end"/>
      </w:r>
      <w:r>
        <w:rPr>
          <w:rFonts w:ascii="Verdana" w:hAnsi="Verdana"/>
          <w:sz w:val="18"/>
        </w:rPr>
        <w:t xml:space="preserve"> N/A</w:t>
      </w:r>
    </w:p>
    <w:p w14:paraId="06890220" w14:textId="77777777" w:rsidR="00050BEE" w:rsidRDefault="00050BEE" w:rsidP="00050BEE">
      <w:pPr>
        <w:pStyle w:val="Answer"/>
        <w:keepNext/>
        <w:tabs>
          <w:tab w:val="left" w:pos="851"/>
        </w:tabs>
        <w:rPr>
          <w:rFonts w:ascii="Verdana" w:hAnsi="Verdana"/>
        </w:rPr>
      </w:pPr>
    </w:p>
    <w:p w14:paraId="5123391A" w14:textId="77777777" w:rsidR="00050BEE" w:rsidRDefault="00050BEE" w:rsidP="00C26ADE">
      <w:pPr>
        <w:pStyle w:val="Answer"/>
        <w:keepNext/>
        <w:tabs>
          <w:tab w:val="left" w:pos="851"/>
          <w:tab w:val="left" w:pos="7066"/>
        </w:tabs>
        <w:jc w:val="both"/>
        <w:rPr>
          <w:rFonts w:ascii="Verdana" w:hAnsi="Verdana"/>
        </w:rPr>
      </w:pPr>
      <w:r>
        <w:rPr>
          <w:rFonts w:ascii="Verdana" w:hAnsi="Verdana"/>
        </w:rPr>
        <w:t>A standard Disclosure and Barring Service (DBS) check must be carried out, except for sole directors who are only required to carry out a basic check. If the individual is based in Scotland, Northern Ireland or outside of the United Kingdom, they’ll need to request an equivalent criminal record check. Evidence of the check should be readily available upon request.</w:t>
      </w:r>
    </w:p>
    <w:p w14:paraId="3031602C" w14:textId="3E082415" w:rsidR="00510676" w:rsidRPr="00B27110" w:rsidRDefault="00510676" w:rsidP="00C26ADE">
      <w:pPr>
        <w:pStyle w:val="Question"/>
        <w:keepNext/>
        <w:tabs>
          <w:tab w:val="left" w:pos="6521"/>
        </w:tabs>
        <w:spacing w:after="0"/>
        <w:ind w:right="709"/>
        <w:jc w:val="both"/>
        <w:rPr>
          <w:rFonts w:ascii="Verdana" w:hAnsi="Verdana"/>
          <w:b/>
        </w:rPr>
      </w:pPr>
      <w:r>
        <w:rPr>
          <w:rFonts w:ascii="Verdana" w:hAnsi="Verdana"/>
          <w:b/>
        </w:rPr>
        <w:tab/>
      </w:r>
      <w:r w:rsidR="00EC312D">
        <w:rPr>
          <w:rFonts w:ascii="Verdana" w:hAnsi="Verdana"/>
          <w:b/>
        </w:rPr>
        <w:t>5</w:t>
      </w:r>
      <w:r>
        <w:rPr>
          <w:rFonts w:ascii="Verdana" w:hAnsi="Verdana"/>
          <w:b/>
        </w:rPr>
        <w:t>.</w:t>
      </w:r>
      <w:r w:rsidR="007F3A58">
        <w:rPr>
          <w:rFonts w:ascii="Verdana" w:hAnsi="Verdana"/>
          <w:b/>
        </w:rPr>
        <w:t>3</w:t>
      </w:r>
      <w:r w:rsidRPr="00B27110">
        <w:rPr>
          <w:rFonts w:ascii="Verdana" w:hAnsi="Verdana"/>
          <w:b/>
        </w:rPr>
        <w:tab/>
        <w:t xml:space="preserve">Has any </w:t>
      </w:r>
      <w:r>
        <w:rPr>
          <w:rFonts w:ascii="Verdana" w:hAnsi="Verdana"/>
          <w:b/>
        </w:rPr>
        <w:t>entity at</w:t>
      </w:r>
      <w:r w:rsidRPr="00B27110">
        <w:rPr>
          <w:rFonts w:ascii="Verdana" w:hAnsi="Verdana"/>
          <w:b/>
        </w:rPr>
        <w:t xml:space="preserve"> which </w:t>
      </w:r>
      <w:r>
        <w:rPr>
          <w:rFonts w:ascii="Verdana" w:hAnsi="Verdana"/>
          <w:b/>
        </w:rPr>
        <w:t>the individual controller</w:t>
      </w:r>
      <w:r w:rsidRPr="00B27110">
        <w:rPr>
          <w:rFonts w:ascii="Verdana" w:hAnsi="Verdana"/>
          <w:b/>
        </w:rPr>
        <w:t xml:space="preserve"> hold</w:t>
      </w:r>
      <w:r>
        <w:rPr>
          <w:rFonts w:ascii="Verdana" w:hAnsi="Verdana"/>
          <w:b/>
        </w:rPr>
        <w:t>s</w:t>
      </w:r>
      <w:r w:rsidRPr="00B27110">
        <w:rPr>
          <w:rFonts w:ascii="Verdana" w:hAnsi="Verdana"/>
          <w:b/>
        </w:rPr>
        <w:t xml:space="preserve"> or ha</w:t>
      </w:r>
      <w:r>
        <w:rPr>
          <w:rFonts w:ascii="Verdana" w:hAnsi="Verdana"/>
          <w:b/>
        </w:rPr>
        <w:t>s</w:t>
      </w:r>
      <w:r w:rsidRPr="00B27110">
        <w:rPr>
          <w:rFonts w:ascii="Verdana" w:hAnsi="Verdana"/>
          <w:b/>
        </w:rPr>
        <w:t xml:space="preserve"> held a position of </w:t>
      </w:r>
      <w:r>
        <w:rPr>
          <w:rFonts w:ascii="Verdana" w:hAnsi="Verdana"/>
          <w:b/>
        </w:rPr>
        <w:t>responsibility</w:t>
      </w:r>
      <w:r w:rsidRPr="00B27110">
        <w:rPr>
          <w:rFonts w:ascii="Verdana" w:hAnsi="Verdana"/>
          <w:b/>
        </w:rPr>
        <w:t xml:space="preserve"> ever:</w:t>
      </w:r>
    </w:p>
    <w:p w14:paraId="3031602D" w14:textId="77777777" w:rsidR="00510676" w:rsidRPr="00C17EF1" w:rsidRDefault="00510676" w:rsidP="00510676">
      <w:pPr>
        <w:pStyle w:val="Question"/>
        <w:keepNext/>
        <w:spacing w:after="0"/>
        <w:ind w:right="1701"/>
        <w:rPr>
          <w:rFonts w:ascii="Verdana" w:hAnsi="Verdana"/>
          <w:b/>
        </w:rPr>
      </w:pPr>
      <w:r>
        <w:rPr>
          <w:rFonts w:ascii="Verdana" w:hAnsi="Verdana"/>
          <w:b/>
        </w:rPr>
        <w:tab/>
        <w:t>i</w:t>
      </w:r>
      <w:r>
        <w:rPr>
          <w:rFonts w:ascii="Verdana" w:hAnsi="Verdana"/>
          <w:b/>
        </w:rPr>
        <w:tab/>
      </w:r>
      <w:r w:rsidRPr="00C17EF1">
        <w:rPr>
          <w:rFonts w:ascii="Verdana" w:hAnsi="Verdana"/>
          <w:b/>
        </w:rPr>
        <w:t xml:space="preserve">been convicted of any criminal offence? </w:t>
      </w:r>
    </w:p>
    <w:p w14:paraId="3031602E" w14:textId="77777777" w:rsidR="00510676" w:rsidRPr="00B27110" w:rsidRDefault="00510676" w:rsidP="00510676">
      <w:pPr>
        <w:pStyle w:val="QsyesnoChar"/>
        <w:tabs>
          <w:tab w:val="left" w:pos="1134"/>
        </w:tabs>
        <w:rPr>
          <w:rFonts w:ascii="Verdana" w:hAnsi="Verdana"/>
        </w:rPr>
      </w:pP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No</w:t>
      </w:r>
      <w:r w:rsidRPr="00B27110">
        <w:rPr>
          <w:rFonts w:ascii="Verdana" w:hAnsi="Verdana"/>
        </w:rPr>
        <w:tab/>
      </w:r>
      <w:r w:rsidRPr="00B27110">
        <w:rPr>
          <w:rFonts w:ascii="Verdana" w:hAnsi="Verdana"/>
        </w:rPr>
        <w:tab/>
      </w: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Yes</w:t>
      </w:r>
    </w:p>
    <w:p w14:paraId="3031602F" w14:textId="77777777" w:rsidR="00510676" w:rsidRPr="00B27110" w:rsidRDefault="00510676" w:rsidP="00C26ADE">
      <w:pPr>
        <w:pStyle w:val="Question"/>
        <w:keepNext/>
        <w:spacing w:after="0"/>
        <w:ind w:right="567"/>
        <w:jc w:val="both"/>
        <w:rPr>
          <w:rFonts w:ascii="Verdana" w:hAnsi="Verdana"/>
          <w:b/>
        </w:rPr>
      </w:pPr>
      <w:r>
        <w:rPr>
          <w:rFonts w:ascii="Verdana" w:hAnsi="Verdana"/>
          <w:b/>
        </w:rPr>
        <w:tab/>
        <w:t>ii</w:t>
      </w:r>
      <w:r>
        <w:rPr>
          <w:rFonts w:ascii="Verdana" w:hAnsi="Verdana"/>
          <w:b/>
        </w:rPr>
        <w:tab/>
        <w:t xml:space="preserve">been </w:t>
      </w:r>
      <w:r w:rsidRPr="00B27110">
        <w:rPr>
          <w:rFonts w:ascii="Verdana" w:hAnsi="Verdana"/>
          <w:b/>
        </w:rPr>
        <w:t>t</w:t>
      </w:r>
      <w:r>
        <w:rPr>
          <w:rFonts w:ascii="Verdana" w:hAnsi="Verdana"/>
          <w:b/>
        </w:rPr>
        <w:t xml:space="preserve">he subject of </w:t>
      </w:r>
      <w:r w:rsidRPr="002E1859">
        <w:rPr>
          <w:rFonts w:ascii="Verdana" w:hAnsi="Verdana"/>
          <w:b/>
        </w:rPr>
        <w:t>any</w:t>
      </w:r>
      <w:r w:rsidRPr="004C797A">
        <w:rPr>
          <w:rFonts w:ascii="Verdana" w:hAnsi="Verdana"/>
          <w:b/>
        </w:rPr>
        <w:t xml:space="preserve"> proceedings</w:t>
      </w:r>
      <w:r>
        <w:rPr>
          <w:rFonts w:ascii="Verdana" w:hAnsi="Verdana"/>
          <w:b/>
        </w:rPr>
        <w:t xml:space="preserve"> </w:t>
      </w:r>
      <w:r w:rsidRPr="00B27110">
        <w:rPr>
          <w:rFonts w:ascii="Verdana" w:hAnsi="Verdana"/>
          <w:b/>
        </w:rPr>
        <w:t>relating to any criminal offence?</w:t>
      </w:r>
    </w:p>
    <w:p w14:paraId="30316030" w14:textId="77777777" w:rsidR="00510676" w:rsidRDefault="00510676" w:rsidP="00510676">
      <w:pPr>
        <w:pStyle w:val="QsyesnoChar"/>
        <w:tabs>
          <w:tab w:val="left" w:pos="1134"/>
        </w:tabs>
        <w:rPr>
          <w:rFonts w:ascii="Verdana" w:hAnsi="Verdana"/>
        </w:rPr>
      </w:pP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No</w:t>
      </w:r>
      <w:r w:rsidRPr="00B27110">
        <w:rPr>
          <w:rFonts w:ascii="Verdana" w:hAnsi="Verdana"/>
        </w:rPr>
        <w:tab/>
      </w:r>
      <w:r w:rsidRPr="00B27110">
        <w:rPr>
          <w:rFonts w:ascii="Verdana" w:hAnsi="Verdana"/>
        </w:rPr>
        <w:tab/>
      </w: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Yes</w:t>
      </w:r>
    </w:p>
    <w:p w14:paraId="30316031" w14:textId="77777777" w:rsidR="00510676" w:rsidRDefault="00510676" w:rsidP="00510676">
      <w:pPr>
        <w:pStyle w:val="QsyesnoChar"/>
        <w:tabs>
          <w:tab w:val="left" w:pos="1134"/>
        </w:tabs>
        <w:rPr>
          <w:rFonts w:ascii="Verdana" w:hAnsi="Verdana"/>
        </w:rPr>
      </w:pPr>
    </w:p>
    <w:p w14:paraId="30316032" w14:textId="77777777" w:rsidR="00510676" w:rsidRPr="00B27110" w:rsidRDefault="00510676" w:rsidP="00C26ADE">
      <w:pPr>
        <w:pStyle w:val="QsyesnoChar"/>
        <w:tabs>
          <w:tab w:val="left" w:pos="1134"/>
        </w:tabs>
        <w:jc w:val="both"/>
        <w:rPr>
          <w:rFonts w:ascii="Verdana" w:hAnsi="Verdana"/>
        </w:rPr>
      </w:pPr>
      <w:r>
        <w:rPr>
          <w:rFonts w:ascii="Verdana" w:hAnsi="Verdana"/>
        </w:rPr>
        <w:t>The individual controller should include but not limit their answer to matters arising from conduct failings in respect of fraud, dishonesty, corruption, money laundering, terrorist financing or other financial crime or of failure to put in place adequate policies and procedures to prevent such events.</w:t>
      </w:r>
    </w:p>
    <w:p w14:paraId="30316033" w14:textId="77777777" w:rsidR="00510676" w:rsidRPr="00B27110" w:rsidRDefault="00510676" w:rsidP="00C26ADE">
      <w:pPr>
        <w:pStyle w:val="QsyesnoChar"/>
        <w:tabs>
          <w:tab w:val="left" w:pos="1134"/>
        </w:tabs>
        <w:jc w:val="both"/>
        <w:rPr>
          <w:rFonts w:ascii="Verdana" w:hAnsi="Verdana"/>
        </w:rPr>
      </w:pPr>
    </w:p>
    <w:p w14:paraId="30316034" w14:textId="77777777" w:rsidR="00510676" w:rsidRPr="00B27110" w:rsidRDefault="00510676" w:rsidP="00C26ADE">
      <w:pPr>
        <w:pStyle w:val="Questionnote"/>
        <w:jc w:val="both"/>
      </w:pPr>
      <w:r>
        <w:rPr>
          <w:rFonts w:ascii="Verdana" w:hAnsi="Verdana"/>
          <w:snapToGrid w:val="0"/>
          <w:lang w:eastAsia="en-US"/>
        </w:rPr>
        <w:t>The individual controller</w:t>
      </w:r>
      <w:r w:rsidRPr="00B27110">
        <w:rPr>
          <w:rFonts w:ascii="Verdana" w:hAnsi="Verdana"/>
          <w:snapToGrid w:val="0"/>
          <w:lang w:eastAsia="en-US"/>
        </w:rPr>
        <w:t xml:space="preserve"> should include all matters arising during </w:t>
      </w:r>
      <w:r>
        <w:rPr>
          <w:rFonts w:ascii="Verdana" w:hAnsi="Verdana"/>
          <w:snapToGrid w:val="0"/>
          <w:lang w:eastAsia="en-US"/>
        </w:rPr>
        <w:t>the individual controller’s</w:t>
      </w:r>
      <w:r w:rsidRPr="00B27110">
        <w:rPr>
          <w:rFonts w:ascii="Verdana" w:hAnsi="Verdana"/>
          <w:snapToGrid w:val="0"/>
          <w:lang w:eastAsia="en-US"/>
        </w:rPr>
        <w:t xml:space="preserve"> association with that </w:t>
      </w:r>
      <w:r>
        <w:rPr>
          <w:rFonts w:ascii="Verdana" w:hAnsi="Verdana"/>
          <w:snapToGrid w:val="0"/>
          <w:lang w:eastAsia="en-US"/>
        </w:rPr>
        <w:t>entity</w:t>
      </w:r>
      <w:r w:rsidRPr="0039648C">
        <w:rPr>
          <w:rFonts w:ascii="Verdana" w:hAnsi="Verdana"/>
          <w:snapToGrid w:val="0"/>
          <w:lang w:eastAsia="en-US"/>
        </w:rPr>
        <w:t>.</w:t>
      </w:r>
      <w:r w:rsidRPr="0039648C" w:rsidDel="000670E5">
        <w:rPr>
          <w:rFonts w:ascii="Verdana" w:hAnsi="Verdana"/>
          <w:snapToGrid w:val="0"/>
          <w:lang w:eastAsia="en-US"/>
        </w:rPr>
        <w:t xml:space="preserve"> </w:t>
      </w:r>
      <w:r w:rsidRPr="0039648C">
        <w:rPr>
          <w:rFonts w:ascii="Verdana" w:hAnsi="Verdana"/>
          <w:snapToGrid w:val="0"/>
          <w:lang w:eastAsia="en-US"/>
        </w:rPr>
        <w:t>All</w:t>
      </w:r>
      <w:r w:rsidRPr="00B27110">
        <w:rPr>
          <w:rFonts w:ascii="Verdana" w:hAnsi="Verdana"/>
          <w:snapToGrid w:val="0"/>
          <w:lang w:eastAsia="en-US"/>
        </w:rPr>
        <w:t xml:space="preserve"> matters even where the </w:t>
      </w:r>
      <w:r>
        <w:rPr>
          <w:rFonts w:ascii="Verdana" w:hAnsi="Verdana"/>
          <w:snapToGrid w:val="0"/>
          <w:lang w:eastAsia="en-US"/>
        </w:rPr>
        <w:t>proceedings</w:t>
      </w:r>
      <w:r w:rsidRPr="00B27110">
        <w:rPr>
          <w:rFonts w:ascii="Verdana" w:hAnsi="Verdana"/>
          <w:snapToGrid w:val="0"/>
          <w:lang w:eastAsia="en-US"/>
        </w:rPr>
        <w:t xml:space="preserve"> </w:t>
      </w:r>
      <w:r>
        <w:rPr>
          <w:rFonts w:ascii="Verdana" w:hAnsi="Verdana"/>
          <w:snapToGrid w:val="0"/>
          <w:lang w:eastAsia="en-US"/>
        </w:rPr>
        <w:t>did</w:t>
      </w:r>
      <w:r w:rsidRPr="00B27110">
        <w:rPr>
          <w:rFonts w:ascii="Verdana" w:hAnsi="Verdana"/>
          <w:snapToGrid w:val="0"/>
          <w:lang w:eastAsia="en-US"/>
        </w:rPr>
        <w:t xml:space="preserve"> not </w:t>
      </w:r>
      <w:r w:rsidRPr="00A55E24">
        <w:rPr>
          <w:rFonts w:ascii="Verdana" w:hAnsi="Verdana"/>
          <w:snapToGrid w:val="0"/>
          <w:szCs w:val="18"/>
          <w:lang w:eastAsia="en-US"/>
        </w:rPr>
        <w:t>result in a conviction</w:t>
      </w:r>
      <w:r>
        <w:rPr>
          <w:rFonts w:ascii="Verdana" w:hAnsi="Verdana"/>
          <w:snapToGrid w:val="0"/>
          <w:szCs w:val="18"/>
          <w:lang w:eastAsia="en-US"/>
        </w:rPr>
        <w:t xml:space="preserve"> should be included. </w:t>
      </w:r>
    </w:p>
    <w:p w14:paraId="30316035" w14:textId="5FD27605" w:rsidR="00510676" w:rsidRPr="00B27110" w:rsidRDefault="00510676" w:rsidP="00C26ADE">
      <w:pPr>
        <w:pStyle w:val="Question"/>
        <w:keepNext/>
        <w:spacing w:after="0"/>
        <w:ind w:right="709"/>
        <w:jc w:val="both"/>
        <w:rPr>
          <w:rFonts w:ascii="Verdana" w:hAnsi="Verdana"/>
          <w:b/>
        </w:rPr>
      </w:pPr>
      <w:r>
        <w:rPr>
          <w:rFonts w:ascii="Verdana" w:hAnsi="Verdana"/>
          <w:b/>
        </w:rPr>
        <w:tab/>
      </w:r>
      <w:r w:rsidR="00EC312D">
        <w:rPr>
          <w:rFonts w:ascii="Verdana" w:hAnsi="Verdana"/>
          <w:b/>
        </w:rPr>
        <w:t>5</w:t>
      </w:r>
      <w:r>
        <w:rPr>
          <w:rFonts w:ascii="Verdana" w:hAnsi="Verdana"/>
          <w:b/>
        </w:rPr>
        <w:t>.</w:t>
      </w:r>
      <w:r w:rsidR="007F3A58">
        <w:rPr>
          <w:rFonts w:ascii="Verdana" w:hAnsi="Verdana"/>
          <w:b/>
        </w:rPr>
        <w:t>4</w:t>
      </w:r>
      <w:r w:rsidRPr="00B27110">
        <w:rPr>
          <w:rFonts w:ascii="Verdana" w:hAnsi="Verdana"/>
          <w:b/>
        </w:rPr>
        <w:tab/>
        <w:t xml:space="preserve">If </w:t>
      </w:r>
      <w:r>
        <w:rPr>
          <w:rFonts w:ascii="Verdana" w:hAnsi="Verdana"/>
          <w:b/>
        </w:rPr>
        <w:t>the individual controller</w:t>
      </w:r>
      <w:r w:rsidRPr="00B27110">
        <w:rPr>
          <w:rFonts w:ascii="Verdana" w:hAnsi="Verdana"/>
          <w:b/>
        </w:rPr>
        <w:t xml:space="preserve"> ha</w:t>
      </w:r>
      <w:r>
        <w:rPr>
          <w:rFonts w:ascii="Verdana" w:hAnsi="Verdana"/>
          <w:b/>
        </w:rPr>
        <w:t>s</w:t>
      </w:r>
      <w:r w:rsidRPr="00B27110">
        <w:rPr>
          <w:rFonts w:ascii="Verdana" w:hAnsi="Verdana"/>
          <w:b/>
        </w:rPr>
        <w:t xml:space="preserve"> answered yes to any of the questions </w:t>
      </w:r>
      <w:r w:rsidR="00B202B8">
        <w:rPr>
          <w:rFonts w:ascii="Verdana" w:hAnsi="Verdana"/>
          <w:b/>
        </w:rPr>
        <w:t xml:space="preserve">under </w:t>
      </w:r>
      <w:r w:rsidR="00256285">
        <w:rPr>
          <w:rFonts w:ascii="Verdana" w:hAnsi="Verdana"/>
          <w:b/>
        </w:rPr>
        <w:t>c</w:t>
      </w:r>
      <w:r w:rsidRPr="00B27110">
        <w:rPr>
          <w:rFonts w:ascii="Verdana" w:hAnsi="Verdana"/>
          <w:b/>
        </w:rPr>
        <w:t xml:space="preserve">riminal proceedings above, please give full details in </w:t>
      </w:r>
      <w:r>
        <w:rPr>
          <w:rFonts w:ascii="Verdana" w:hAnsi="Verdana"/>
          <w:b/>
        </w:rPr>
        <w:t>S</w:t>
      </w:r>
      <w:r w:rsidRPr="00B27110">
        <w:rPr>
          <w:rFonts w:ascii="Verdana" w:hAnsi="Verdana"/>
          <w:b/>
        </w:rPr>
        <w:t xml:space="preserve">ection </w:t>
      </w:r>
      <w:r w:rsidR="00A22ED5">
        <w:rPr>
          <w:rFonts w:ascii="Verdana" w:hAnsi="Verdana"/>
          <w:b/>
        </w:rPr>
        <w:t>8</w:t>
      </w:r>
      <w:r w:rsidRPr="00B27110">
        <w:rPr>
          <w:rFonts w:ascii="Verdana" w:hAnsi="Verdana"/>
          <w:b/>
        </w:rPr>
        <w:t>. Tick this box to confirm that full details</w:t>
      </w:r>
      <w:r>
        <w:rPr>
          <w:rFonts w:ascii="Verdana" w:hAnsi="Verdana"/>
          <w:b/>
        </w:rPr>
        <w:t xml:space="preserve"> have been provided</w:t>
      </w:r>
      <w:r w:rsidRPr="00B27110">
        <w:rPr>
          <w:rFonts w:ascii="Verdana" w:hAnsi="Verdana"/>
          <w:b/>
        </w:rPr>
        <w:t>, including reason(s), date(s) and duration as applicable</w:t>
      </w:r>
      <w:r>
        <w:rPr>
          <w:rFonts w:ascii="Verdana" w:hAnsi="Verdana"/>
          <w:b/>
        </w:rPr>
        <w:t>, as well as any supporting documents.</w:t>
      </w:r>
    </w:p>
    <w:p w14:paraId="30316036" w14:textId="77777777" w:rsidR="00510676" w:rsidRPr="00B27110" w:rsidRDefault="00510676" w:rsidP="00510676">
      <w:pPr>
        <w:pStyle w:val="QsyesnoChar"/>
        <w:tabs>
          <w:tab w:val="left" w:pos="1134"/>
        </w:tabs>
        <w:rPr>
          <w:rFonts w:ascii="Verdana" w:hAnsi="Verdana"/>
        </w:rPr>
      </w:pP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Yes</w:t>
      </w:r>
    </w:p>
    <w:p w14:paraId="30316037" w14:textId="77777777" w:rsidR="00510676" w:rsidRDefault="00510676" w:rsidP="00510676">
      <w:pPr>
        <w:pStyle w:val="Questionnote"/>
        <w:rPr>
          <w:rFonts w:ascii="Verdana" w:hAnsi="Verdana"/>
          <w:b/>
          <w:sz w:val="22"/>
          <w:szCs w:val="22"/>
        </w:rPr>
      </w:pPr>
    </w:p>
    <w:p w14:paraId="30316038" w14:textId="77777777" w:rsidR="00510676" w:rsidRDefault="00510676" w:rsidP="00510676">
      <w:pPr>
        <w:pStyle w:val="Questionnote"/>
        <w:rPr>
          <w:rFonts w:ascii="Verdana" w:hAnsi="Verdana"/>
          <w:b/>
          <w:sz w:val="22"/>
          <w:szCs w:val="22"/>
        </w:rPr>
      </w:pPr>
    </w:p>
    <w:p w14:paraId="30316039" w14:textId="77777777" w:rsidR="00510676" w:rsidRPr="00E32CB4" w:rsidRDefault="00510676" w:rsidP="00510676">
      <w:pPr>
        <w:pStyle w:val="Questionnote"/>
        <w:rPr>
          <w:rFonts w:ascii="Verdana" w:hAnsi="Verdana"/>
          <w:b/>
          <w:sz w:val="22"/>
          <w:szCs w:val="22"/>
        </w:rPr>
      </w:pPr>
      <w:r w:rsidRPr="00E32CB4">
        <w:rPr>
          <w:rFonts w:ascii="Verdana" w:hAnsi="Verdana"/>
          <w:b/>
          <w:sz w:val="22"/>
          <w:szCs w:val="22"/>
        </w:rPr>
        <w:t>Civil and administrative proceedings</w:t>
      </w:r>
    </w:p>
    <w:p w14:paraId="3031603A" w14:textId="77777777" w:rsidR="00510676" w:rsidRPr="00B27110" w:rsidRDefault="00510676" w:rsidP="00C26ADE">
      <w:pPr>
        <w:pStyle w:val="Questionnote"/>
        <w:jc w:val="both"/>
        <w:rPr>
          <w:rFonts w:ascii="Verdana" w:hAnsi="Verdana"/>
        </w:rPr>
      </w:pPr>
      <w:r w:rsidRPr="00B27110">
        <w:rPr>
          <w:rFonts w:ascii="Verdana" w:hAnsi="Verdana"/>
        </w:rPr>
        <w:t>In answering the</w:t>
      </w:r>
      <w:r w:rsidR="00D9422E">
        <w:rPr>
          <w:rFonts w:ascii="Verdana" w:hAnsi="Verdana"/>
        </w:rPr>
        <w:t>se</w:t>
      </w:r>
      <w:r w:rsidRPr="00B27110">
        <w:rPr>
          <w:rFonts w:ascii="Verdana" w:hAnsi="Verdana"/>
        </w:rPr>
        <w:t xml:space="preserve"> questions </w:t>
      </w:r>
      <w:r>
        <w:rPr>
          <w:rFonts w:ascii="Verdana" w:hAnsi="Verdana"/>
        </w:rPr>
        <w:t>the individual controller</w:t>
      </w:r>
      <w:r w:rsidRPr="00B27110">
        <w:rPr>
          <w:rFonts w:ascii="Verdana" w:hAnsi="Verdana"/>
        </w:rPr>
        <w:t xml:space="preserve"> should include matters whether in the United Kingdom or overseas.</w:t>
      </w:r>
    </w:p>
    <w:p w14:paraId="3031603B" w14:textId="280678A2" w:rsidR="00510676" w:rsidRPr="00B27110" w:rsidRDefault="00510676" w:rsidP="00510676">
      <w:pPr>
        <w:pStyle w:val="Question"/>
        <w:keepNext/>
        <w:spacing w:after="0"/>
        <w:ind w:right="1701"/>
        <w:rPr>
          <w:rFonts w:ascii="Verdana" w:hAnsi="Verdana"/>
          <w:b/>
        </w:rPr>
      </w:pPr>
      <w:r>
        <w:rPr>
          <w:rFonts w:ascii="Verdana" w:hAnsi="Verdana"/>
          <w:b/>
        </w:rPr>
        <w:tab/>
      </w:r>
      <w:r w:rsidR="00EC312D">
        <w:rPr>
          <w:rFonts w:ascii="Verdana" w:hAnsi="Verdana"/>
          <w:b/>
        </w:rPr>
        <w:t>5</w:t>
      </w:r>
      <w:r>
        <w:rPr>
          <w:rFonts w:ascii="Verdana" w:hAnsi="Verdana"/>
          <w:b/>
        </w:rPr>
        <w:t>.</w:t>
      </w:r>
      <w:r w:rsidR="007F3A58">
        <w:rPr>
          <w:rFonts w:ascii="Verdana" w:hAnsi="Verdana"/>
          <w:b/>
        </w:rPr>
        <w:t>5</w:t>
      </w:r>
      <w:r>
        <w:rPr>
          <w:rFonts w:ascii="Verdana" w:hAnsi="Verdana"/>
          <w:b/>
        </w:rPr>
        <w:tab/>
        <w:t>Has the individual controller ever been:</w:t>
      </w:r>
    </w:p>
    <w:p w14:paraId="3031603C" w14:textId="77777777" w:rsidR="00510676" w:rsidRPr="00C17EF1" w:rsidRDefault="00510676" w:rsidP="00C26ADE">
      <w:pPr>
        <w:pStyle w:val="Question"/>
        <w:keepNext/>
        <w:spacing w:after="0"/>
        <w:ind w:right="709"/>
        <w:jc w:val="both"/>
        <w:rPr>
          <w:rFonts w:ascii="Verdana" w:hAnsi="Verdana"/>
          <w:b/>
        </w:rPr>
      </w:pPr>
      <w:r>
        <w:rPr>
          <w:rFonts w:ascii="Verdana" w:hAnsi="Verdana"/>
          <w:b/>
        </w:rPr>
        <w:tab/>
        <w:t>i</w:t>
      </w:r>
      <w:r>
        <w:rPr>
          <w:rFonts w:ascii="Verdana" w:hAnsi="Verdana"/>
          <w:b/>
        </w:rPr>
        <w:tab/>
      </w:r>
      <w:r w:rsidRPr="00C17EF1">
        <w:rPr>
          <w:rFonts w:ascii="Verdana" w:hAnsi="Verdana"/>
          <w:b/>
        </w:rPr>
        <w:t xml:space="preserve">the subject of </w:t>
      </w:r>
      <w:r>
        <w:rPr>
          <w:rFonts w:ascii="Verdana" w:hAnsi="Verdana"/>
          <w:b/>
        </w:rPr>
        <w:t>any bankruptcy, insolvency or similar procedures</w:t>
      </w:r>
      <w:r w:rsidRPr="00C17EF1">
        <w:rPr>
          <w:rFonts w:ascii="Verdana" w:hAnsi="Verdana"/>
          <w:b/>
        </w:rPr>
        <w:t>?</w:t>
      </w:r>
      <w:r>
        <w:rPr>
          <w:rFonts w:ascii="Verdana" w:hAnsi="Verdana"/>
          <w:b/>
        </w:rPr>
        <w:t xml:space="preserve"> (The individual controller should include, for example, any judgement debt or award.)</w:t>
      </w:r>
    </w:p>
    <w:p w14:paraId="3031603D" w14:textId="77777777" w:rsidR="00510676" w:rsidRDefault="00510676" w:rsidP="00510676">
      <w:pPr>
        <w:pStyle w:val="QsyesnoChar"/>
        <w:tabs>
          <w:tab w:val="left" w:pos="1134"/>
        </w:tabs>
        <w:rPr>
          <w:rFonts w:ascii="Verdana" w:hAnsi="Verdana"/>
        </w:rPr>
      </w:pP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No</w:t>
      </w:r>
      <w:r w:rsidRPr="00B27110">
        <w:rPr>
          <w:rFonts w:ascii="Verdana" w:hAnsi="Verdana"/>
        </w:rPr>
        <w:tab/>
      </w:r>
      <w:r w:rsidRPr="00B27110">
        <w:rPr>
          <w:rFonts w:ascii="Verdana" w:hAnsi="Verdana"/>
        </w:rPr>
        <w:tab/>
      </w: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Yes</w:t>
      </w:r>
    </w:p>
    <w:p w14:paraId="3031603E" w14:textId="77777777" w:rsidR="00510676" w:rsidRPr="00E32CB4" w:rsidRDefault="00510676" w:rsidP="00510676">
      <w:pPr>
        <w:pStyle w:val="Question"/>
        <w:keepNext/>
        <w:spacing w:after="0"/>
        <w:ind w:right="1701"/>
        <w:rPr>
          <w:rFonts w:ascii="Verdana" w:hAnsi="Verdana"/>
          <w:b/>
        </w:rPr>
      </w:pPr>
      <w:r>
        <w:rPr>
          <w:rFonts w:ascii="Verdana" w:hAnsi="Verdana"/>
          <w:b/>
        </w:rPr>
        <w:tab/>
        <w:t>ii</w:t>
      </w:r>
      <w:r>
        <w:rPr>
          <w:rFonts w:ascii="Verdana" w:hAnsi="Verdana"/>
          <w:b/>
        </w:rPr>
        <w:tab/>
      </w:r>
      <w:r w:rsidRPr="00BB6250">
        <w:rPr>
          <w:rFonts w:ascii="Verdana" w:hAnsi="Verdana"/>
          <w:b/>
        </w:rPr>
        <w:t>the subject of any civil or administrative investigations?</w:t>
      </w:r>
    </w:p>
    <w:p w14:paraId="3031603F" w14:textId="77777777" w:rsidR="00510676" w:rsidRDefault="00510676" w:rsidP="00510676">
      <w:pPr>
        <w:pStyle w:val="QsyesnoChar"/>
        <w:tabs>
          <w:tab w:val="left" w:pos="1134"/>
        </w:tabs>
        <w:rPr>
          <w:rFonts w:ascii="Verdana" w:hAnsi="Verdana"/>
        </w:rPr>
      </w:pP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No</w:t>
      </w:r>
      <w:r w:rsidRPr="00B27110">
        <w:rPr>
          <w:rFonts w:ascii="Verdana" w:hAnsi="Verdana"/>
        </w:rPr>
        <w:tab/>
      </w:r>
      <w:r w:rsidRPr="00B27110">
        <w:rPr>
          <w:rFonts w:ascii="Verdana" w:hAnsi="Verdana"/>
        </w:rPr>
        <w:tab/>
      </w: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Yes</w:t>
      </w:r>
    </w:p>
    <w:p w14:paraId="30316040" w14:textId="77777777" w:rsidR="00510676" w:rsidRPr="00C17EF1" w:rsidRDefault="00510676" w:rsidP="00C26ADE">
      <w:pPr>
        <w:pStyle w:val="Question"/>
        <w:keepNext/>
        <w:spacing w:after="0"/>
        <w:ind w:right="709"/>
        <w:jc w:val="both"/>
        <w:rPr>
          <w:rFonts w:ascii="Verdana" w:hAnsi="Verdana"/>
          <w:b/>
        </w:rPr>
      </w:pPr>
      <w:r>
        <w:rPr>
          <w:rFonts w:ascii="Verdana" w:hAnsi="Verdana"/>
          <w:b/>
        </w:rPr>
        <w:tab/>
        <w:t>iii</w:t>
      </w:r>
      <w:r>
        <w:rPr>
          <w:rFonts w:ascii="Verdana" w:hAnsi="Verdana"/>
          <w:b/>
        </w:rPr>
        <w:tab/>
        <w:t>subject</w:t>
      </w:r>
      <w:r w:rsidRPr="00C17EF1">
        <w:rPr>
          <w:rFonts w:ascii="Verdana" w:hAnsi="Verdana"/>
          <w:b/>
        </w:rPr>
        <w:t xml:space="preserve"> to civil </w:t>
      </w:r>
      <w:r>
        <w:rPr>
          <w:rFonts w:ascii="Verdana" w:hAnsi="Verdana"/>
          <w:b/>
        </w:rPr>
        <w:t>or administrative decisions that were found against</w:t>
      </w:r>
      <w:r w:rsidRPr="00C17EF1">
        <w:rPr>
          <w:rFonts w:ascii="Verdana" w:hAnsi="Verdana"/>
          <w:b/>
        </w:rPr>
        <w:t xml:space="preserve"> </w:t>
      </w:r>
      <w:r>
        <w:rPr>
          <w:rFonts w:ascii="Verdana" w:hAnsi="Verdana"/>
          <w:b/>
        </w:rPr>
        <w:t>them?</w:t>
      </w:r>
      <w:r w:rsidRPr="00C17EF1">
        <w:rPr>
          <w:rFonts w:ascii="Verdana" w:hAnsi="Verdana"/>
          <w:b/>
        </w:rPr>
        <w:t xml:space="preserve"> (</w:t>
      </w:r>
      <w:r>
        <w:rPr>
          <w:rFonts w:ascii="Verdana" w:hAnsi="Verdana"/>
          <w:b/>
        </w:rPr>
        <w:t>The individual controller</w:t>
      </w:r>
      <w:r w:rsidRPr="00C17EF1">
        <w:rPr>
          <w:rFonts w:ascii="Verdana" w:hAnsi="Verdana"/>
          <w:b/>
        </w:rPr>
        <w:t xml:space="preserve"> should include, for example, injunctions and employment tribunal proceedings.)</w:t>
      </w:r>
    </w:p>
    <w:p w14:paraId="30316041" w14:textId="77777777" w:rsidR="00510676" w:rsidRDefault="00510676" w:rsidP="00510676">
      <w:pPr>
        <w:pStyle w:val="QsyesnoChar"/>
        <w:tabs>
          <w:tab w:val="left" w:pos="1134"/>
        </w:tabs>
        <w:rPr>
          <w:rFonts w:ascii="Verdana" w:hAnsi="Verdana"/>
        </w:rPr>
      </w:pP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No</w:t>
      </w:r>
      <w:r w:rsidRPr="00B27110">
        <w:rPr>
          <w:rFonts w:ascii="Verdana" w:hAnsi="Verdana"/>
        </w:rPr>
        <w:tab/>
      </w:r>
      <w:r w:rsidRPr="00B27110">
        <w:rPr>
          <w:rFonts w:ascii="Verdana" w:hAnsi="Verdana"/>
        </w:rPr>
        <w:tab/>
      </w: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Yes</w:t>
      </w:r>
    </w:p>
    <w:p w14:paraId="30316042" w14:textId="77777777" w:rsidR="00510676" w:rsidRPr="00E32CB4" w:rsidRDefault="00510676" w:rsidP="00C26ADE">
      <w:pPr>
        <w:pStyle w:val="Question"/>
        <w:keepNext/>
        <w:spacing w:after="0"/>
        <w:ind w:right="709"/>
        <w:jc w:val="both"/>
        <w:rPr>
          <w:rFonts w:ascii="Verdana" w:hAnsi="Verdana"/>
          <w:b/>
        </w:rPr>
      </w:pPr>
      <w:r>
        <w:rPr>
          <w:rFonts w:ascii="Verdana" w:hAnsi="Verdana"/>
          <w:b/>
        </w:rPr>
        <w:tab/>
        <w:t>iv</w:t>
      </w:r>
      <w:r>
        <w:rPr>
          <w:rFonts w:ascii="Verdana" w:hAnsi="Verdana"/>
          <w:b/>
        </w:rPr>
        <w:tab/>
      </w:r>
      <w:r w:rsidRPr="00393D15">
        <w:rPr>
          <w:rFonts w:ascii="Verdana" w:hAnsi="Verdana"/>
          <w:b/>
        </w:rPr>
        <w:t>the subject of any</w:t>
      </w:r>
      <w:r>
        <w:rPr>
          <w:rFonts w:ascii="Verdana" w:hAnsi="Verdana"/>
          <w:b/>
        </w:rPr>
        <w:t xml:space="preserve"> civil or administrative</w:t>
      </w:r>
      <w:r w:rsidRPr="00393D15">
        <w:rPr>
          <w:rFonts w:ascii="Verdana" w:hAnsi="Verdana"/>
          <w:b/>
        </w:rPr>
        <w:t xml:space="preserve"> enforcement proceedings, sanctions or other enforcement decisions?</w:t>
      </w:r>
    </w:p>
    <w:p w14:paraId="30316043" w14:textId="77777777" w:rsidR="00510676" w:rsidRDefault="00510676" w:rsidP="00510676">
      <w:pPr>
        <w:pStyle w:val="QsyesnoChar"/>
        <w:tabs>
          <w:tab w:val="left" w:pos="1134"/>
        </w:tabs>
        <w:rPr>
          <w:rFonts w:ascii="Verdana" w:hAnsi="Verdana"/>
        </w:rPr>
      </w:pP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No</w:t>
      </w:r>
      <w:r w:rsidRPr="00B27110">
        <w:rPr>
          <w:rFonts w:ascii="Verdana" w:hAnsi="Verdana"/>
        </w:rPr>
        <w:tab/>
      </w:r>
      <w:r w:rsidRPr="00B27110">
        <w:rPr>
          <w:rFonts w:ascii="Verdana" w:hAnsi="Verdana"/>
        </w:rPr>
        <w:tab/>
      </w: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Yes</w:t>
      </w:r>
    </w:p>
    <w:p w14:paraId="30316044" w14:textId="77777777" w:rsidR="00510676" w:rsidRPr="00B27110" w:rsidRDefault="00510676" w:rsidP="00510676">
      <w:pPr>
        <w:pStyle w:val="QsyesnoChar"/>
        <w:tabs>
          <w:tab w:val="left" w:pos="1134"/>
        </w:tabs>
        <w:rPr>
          <w:rFonts w:ascii="Verdana" w:hAnsi="Verdana"/>
        </w:rPr>
      </w:pPr>
    </w:p>
    <w:p w14:paraId="30316045" w14:textId="1B4E9806" w:rsidR="00510676" w:rsidRPr="00B27110" w:rsidRDefault="00510676" w:rsidP="00C26ADE">
      <w:pPr>
        <w:pStyle w:val="Questionnote"/>
        <w:jc w:val="both"/>
        <w:rPr>
          <w:rFonts w:ascii="Verdana" w:hAnsi="Verdana"/>
          <w:snapToGrid w:val="0"/>
          <w:lang w:eastAsia="en-US"/>
        </w:rPr>
      </w:pPr>
      <w:r w:rsidRPr="00B27110">
        <w:rPr>
          <w:rFonts w:ascii="Verdana" w:hAnsi="Verdana"/>
          <w:snapToGrid w:val="0"/>
          <w:lang w:eastAsia="en-US"/>
        </w:rPr>
        <w:t>(</w:t>
      </w:r>
      <w:r>
        <w:rPr>
          <w:rFonts w:ascii="Verdana" w:hAnsi="Verdana"/>
          <w:snapToGrid w:val="0"/>
          <w:lang w:eastAsia="en-US"/>
        </w:rPr>
        <w:t>The individual controller</w:t>
      </w:r>
      <w:r w:rsidRPr="00B27110">
        <w:rPr>
          <w:rFonts w:ascii="Verdana" w:hAnsi="Verdana"/>
          <w:snapToGrid w:val="0"/>
          <w:lang w:eastAsia="en-US"/>
        </w:rPr>
        <w:t xml:space="preserve"> should include all County Court Judgment(s) (‘CCJs’) made against </w:t>
      </w:r>
      <w:r>
        <w:rPr>
          <w:rFonts w:ascii="Verdana" w:hAnsi="Verdana"/>
          <w:snapToGrid w:val="0"/>
          <w:lang w:eastAsia="en-US"/>
        </w:rPr>
        <w:t>them</w:t>
      </w:r>
      <w:r w:rsidRPr="00B27110">
        <w:rPr>
          <w:rFonts w:ascii="Verdana" w:hAnsi="Verdana"/>
          <w:snapToGrid w:val="0"/>
          <w:lang w:eastAsia="en-US"/>
        </w:rPr>
        <w:t xml:space="preserve">, whether satisfied or </w:t>
      </w:r>
      <w:r>
        <w:rPr>
          <w:rFonts w:ascii="Verdana" w:hAnsi="Verdana"/>
          <w:snapToGrid w:val="0"/>
          <w:lang w:eastAsia="en-US"/>
        </w:rPr>
        <w:t xml:space="preserve">not. Please include in Section </w:t>
      </w:r>
      <w:r w:rsidR="00A22ED5">
        <w:rPr>
          <w:rFonts w:ascii="Verdana" w:hAnsi="Verdana"/>
          <w:snapToGrid w:val="0"/>
          <w:lang w:eastAsia="en-US"/>
        </w:rPr>
        <w:t>8</w:t>
      </w:r>
      <w:r w:rsidRPr="00B27110">
        <w:rPr>
          <w:rFonts w:ascii="Verdana" w:hAnsi="Verdana"/>
          <w:snapToGrid w:val="0"/>
          <w:lang w:eastAsia="en-US"/>
        </w:rPr>
        <w:t>:</w:t>
      </w:r>
    </w:p>
    <w:p w14:paraId="30316046" w14:textId="77777777" w:rsidR="00510676" w:rsidRPr="00B27110" w:rsidRDefault="00510676" w:rsidP="00C26ADE">
      <w:pPr>
        <w:pStyle w:val="Questionnote"/>
        <w:numPr>
          <w:ilvl w:val="0"/>
          <w:numId w:val="18"/>
        </w:numPr>
        <w:jc w:val="both"/>
        <w:rPr>
          <w:rFonts w:ascii="Verdana" w:hAnsi="Verdana"/>
          <w:snapToGrid w:val="0"/>
          <w:color w:val="000000"/>
          <w:lang w:eastAsia="en-US"/>
        </w:rPr>
      </w:pPr>
      <w:r w:rsidRPr="00B27110">
        <w:rPr>
          <w:rFonts w:ascii="Verdana" w:hAnsi="Verdana"/>
          <w:snapToGrid w:val="0"/>
          <w:color w:val="000000"/>
          <w:lang w:eastAsia="en-US"/>
        </w:rPr>
        <w:t>the sum and date of all judgment debts or CCJs (whether satisfied or not); and</w:t>
      </w:r>
    </w:p>
    <w:p w14:paraId="30316047" w14:textId="77777777" w:rsidR="00510676" w:rsidRDefault="00510676" w:rsidP="00C26ADE">
      <w:pPr>
        <w:pStyle w:val="Questionnote"/>
        <w:numPr>
          <w:ilvl w:val="0"/>
          <w:numId w:val="18"/>
        </w:numPr>
        <w:jc w:val="both"/>
        <w:rPr>
          <w:rFonts w:ascii="Verdana" w:hAnsi="Verdana"/>
          <w:snapToGrid w:val="0"/>
          <w:color w:val="000000"/>
          <w:lang w:eastAsia="en-US"/>
        </w:rPr>
      </w:pPr>
      <w:r w:rsidRPr="00B27110">
        <w:rPr>
          <w:rFonts w:ascii="Verdana" w:hAnsi="Verdana"/>
          <w:snapToGrid w:val="0"/>
          <w:color w:val="000000"/>
          <w:lang w:eastAsia="en-US"/>
        </w:rPr>
        <w:lastRenderedPageBreak/>
        <w:t>the total number of all CCJs ordered.)</w:t>
      </w:r>
    </w:p>
    <w:p w14:paraId="30316048" w14:textId="77777777" w:rsidR="00510676" w:rsidRDefault="00510676" w:rsidP="00510676">
      <w:pPr>
        <w:pStyle w:val="Questionnote"/>
        <w:rPr>
          <w:rFonts w:ascii="Verdana" w:hAnsi="Verdana"/>
          <w:snapToGrid w:val="0"/>
          <w:color w:val="000000"/>
          <w:lang w:eastAsia="en-US"/>
        </w:rPr>
      </w:pPr>
    </w:p>
    <w:p w14:paraId="30316049" w14:textId="312AE85C" w:rsidR="00510676" w:rsidRDefault="00510676" w:rsidP="00C26ADE">
      <w:pPr>
        <w:pStyle w:val="Questionnote"/>
        <w:jc w:val="both"/>
        <w:rPr>
          <w:rFonts w:ascii="Verdana" w:hAnsi="Verdana"/>
          <w:snapToGrid w:val="0"/>
          <w:color w:val="000000"/>
          <w:lang w:eastAsia="en-US"/>
        </w:rPr>
      </w:pPr>
      <w:r>
        <w:rPr>
          <w:rFonts w:ascii="Verdana" w:hAnsi="Verdana"/>
          <w:snapToGrid w:val="0"/>
          <w:color w:val="000000"/>
          <w:lang w:eastAsia="en-US"/>
        </w:rPr>
        <w:t>When an</w:t>
      </w:r>
      <w:r w:rsidR="00191216">
        <w:rPr>
          <w:rFonts w:ascii="Verdana" w:hAnsi="Verdana"/>
          <w:snapToGrid w:val="0"/>
          <w:color w:val="000000"/>
          <w:lang w:eastAsia="en-US"/>
        </w:rPr>
        <w:t xml:space="preserve">swering Question </w:t>
      </w:r>
      <w:r w:rsidR="008007DB">
        <w:rPr>
          <w:rFonts w:ascii="Verdana" w:hAnsi="Verdana"/>
          <w:snapToGrid w:val="0"/>
          <w:color w:val="000000"/>
          <w:lang w:eastAsia="en-US"/>
        </w:rPr>
        <w:t>5</w:t>
      </w:r>
      <w:r w:rsidR="00191216">
        <w:rPr>
          <w:rFonts w:ascii="Verdana" w:hAnsi="Verdana"/>
          <w:snapToGrid w:val="0"/>
          <w:color w:val="000000"/>
          <w:lang w:eastAsia="en-US"/>
        </w:rPr>
        <w:t>.</w:t>
      </w:r>
      <w:r w:rsidR="007F3A58">
        <w:rPr>
          <w:rFonts w:ascii="Verdana" w:hAnsi="Verdana"/>
          <w:snapToGrid w:val="0"/>
          <w:color w:val="000000"/>
          <w:lang w:eastAsia="en-US"/>
        </w:rPr>
        <w:t>5</w:t>
      </w:r>
      <w:r w:rsidR="00256285">
        <w:rPr>
          <w:rFonts w:ascii="Verdana" w:hAnsi="Verdana"/>
          <w:snapToGrid w:val="0"/>
          <w:color w:val="000000"/>
          <w:lang w:eastAsia="en-US"/>
        </w:rPr>
        <w:t xml:space="preserve"> (iii) (c</w:t>
      </w:r>
      <w:r>
        <w:rPr>
          <w:rFonts w:ascii="Verdana" w:hAnsi="Verdana"/>
          <w:snapToGrid w:val="0"/>
          <w:color w:val="000000"/>
          <w:lang w:eastAsia="en-US"/>
        </w:rPr>
        <w:t>ivil or administrative decisions) the individual controller should include matters of relevance to</w:t>
      </w:r>
      <w:r w:rsidR="00D9422E">
        <w:rPr>
          <w:rFonts w:ascii="Verdana" w:hAnsi="Verdana"/>
          <w:snapToGrid w:val="0"/>
          <w:color w:val="000000"/>
          <w:lang w:eastAsia="en-US"/>
        </w:rPr>
        <w:t xml:space="preserve"> the authorisation process. They </w:t>
      </w:r>
      <w:r>
        <w:rPr>
          <w:rFonts w:ascii="Verdana" w:hAnsi="Verdana"/>
          <w:snapToGrid w:val="0"/>
          <w:color w:val="000000"/>
          <w:lang w:eastAsia="en-US"/>
        </w:rPr>
        <w:t xml:space="preserve">should </w:t>
      </w:r>
      <w:r w:rsidR="00D9422E">
        <w:rPr>
          <w:rFonts w:ascii="Verdana" w:hAnsi="Verdana"/>
          <w:snapToGrid w:val="0"/>
          <w:color w:val="000000"/>
          <w:lang w:eastAsia="en-US"/>
        </w:rPr>
        <w:t xml:space="preserve">also </w:t>
      </w:r>
      <w:r>
        <w:rPr>
          <w:rFonts w:ascii="Verdana" w:hAnsi="Verdana"/>
          <w:snapToGrid w:val="0"/>
          <w:color w:val="000000"/>
          <w:lang w:eastAsia="en-US"/>
        </w:rPr>
        <w:t xml:space="preserve">include details of any administrative sanctions or measures imposed as a consequence of a breach of laws or regulations (including disqualification as a company director). In answering this question the individual controller is not required to disclose details of civil or administrative proceedings that were set aside or where an appeal is pending or may be filed. </w:t>
      </w:r>
    </w:p>
    <w:p w14:paraId="3031604A" w14:textId="77777777" w:rsidR="00510676" w:rsidRDefault="00510676" w:rsidP="00510676">
      <w:pPr>
        <w:pStyle w:val="Questionnote"/>
        <w:ind w:left="360"/>
        <w:rPr>
          <w:rFonts w:ascii="Verdana" w:hAnsi="Verdana"/>
          <w:snapToGrid w:val="0"/>
          <w:color w:val="000000"/>
          <w:lang w:eastAsia="en-US"/>
        </w:rPr>
      </w:pPr>
    </w:p>
    <w:p w14:paraId="3031604B" w14:textId="5620E484" w:rsidR="00510676" w:rsidRDefault="00510676" w:rsidP="00C26ADE">
      <w:pPr>
        <w:pStyle w:val="Questionnote"/>
        <w:jc w:val="both"/>
        <w:rPr>
          <w:rFonts w:ascii="Verdana" w:hAnsi="Verdana"/>
          <w:snapToGrid w:val="0"/>
          <w:color w:val="000000"/>
          <w:lang w:eastAsia="en-US"/>
        </w:rPr>
      </w:pPr>
      <w:r>
        <w:rPr>
          <w:rFonts w:ascii="Verdana" w:hAnsi="Verdana"/>
          <w:snapToGrid w:val="0"/>
          <w:color w:val="000000"/>
          <w:lang w:eastAsia="en-US"/>
        </w:rPr>
        <w:t>When answering Q</w:t>
      </w:r>
      <w:r w:rsidR="00191216">
        <w:rPr>
          <w:rFonts w:ascii="Verdana" w:hAnsi="Verdana"/>
          <w:snapToGrid w:val="0"/>
          <w:color w:val="000000"/>
          <w:lang w:eastAsia="en-US"/>
        </w:rPr>
        <w:t xml:space="preserve">uestion </w:t>
      </w:r>
      <w:r w:rsidR="008007DB">
        <w:rPr>
          <w:rFonts w:ascii="Verdana" w:hAnsi="Verdana"/>
          <w:snapToGrid w:val="0"/>
          <w:color w:val="000000"/>
          <w:lang w:eastAsia="en-US"/>
        </w:rPr>
        <w:t>5</w:t>
      </w:r>
      <w:r w:rsidR="00191216">
        <w:rPr>
          <w:rFonts w:ascii="Verdana" w:hAnsi="Verdana"/>
          <w:snapToGrid w:val="0"/>
          <w:color w:val="000000"/>
          <w:lang w:eastAsia="en-US"/>
        </w:rPr>
        <w:t>.</w:t>
      </w:r>
      <w:r w:rsidR="007F3A58">
        <w:rPr>
          <w:rFonts w:ascii="Verdana" w:hAnsi="Verdana"/>
          <w:snapToGrid w:val="0"/>
          <w:color w:val="000000"/>
          <w:lang w:eastAsia="en-US"/>
        </w:rPr>
        <w:t>5</w:t>
      </w:r>
      <w:r>
        <w:rPr>
          <w:rFonts w:ascii="Verdana" w:hAnsi="Verdana"/>
          <w:snapToGrid w:val="0"/>
          <w:color w:val="000000"/>
          <w:lang w:eastAsia="en-US"/>
        </w:rPr>
        <w:t xml:space="preserve"> (ii &amp; iv) (civil and administrative investigations and/ or enforcement proceedings) the individual controller should disclose matters which may be considered relevant to the authorisation to commence the activity of a</w:t>
      </w:r>
      <w:r w:rsidR="00D9422E">
        <w:rPr>
          <w:rFonts w:ascii="Verdana" w:hAnsi="Verdana"/>
          <w:snapToGrid w:val="0"/>
          <w:color w:val="000000"/>
          <w:lang w:eastAsia="en-US"/>
        </w:rPr>
        <w:t>n</w:t>
      </w:r>
      <w:r>
        <w:rPr>
          <w:rFonts w:ascii="Verdana" w:hAnsi="Verdana"/>
          <w:snapToGrid w:val="0"/>
          <w:color w:val="000000"/>
          <w:lang w:eastAsia="en-US"/>
        </w:rPr>
        <w:t xml:space="preserve"> </w:t>
      </w:r>
      <w:r w:rsidR="0014205D">
        <w:rPr>
          <w:rFonts w:ascii="Verdana" w:hAnsi="Verdana"/>
          <w:snapToGrid w:val="0"/>
          <w:color w:val="000000"/>
          <w:lang w:eastAsia="en-US"/>
        </w:rPr>
        <w:t>electronic money institution</w:t>
      </w:r>
      <w:r>
        <w:rPr>
          <w:rFonts w:ascii="Verdana" w:hAnsi="Verdana"/>
          <w:snapToGrid w:val="0"/>
          <w:color w:val="000000"/>
          <w:lang w:eastAsia="en-US"/>
        </w:rPr>
        <w:t>, or to the sound and prudent management of a</w:t>
      </w:r>
      <w:r w:rsidR="00D9422E">
        <w:rPr>
          <w:rFonts w:ascii="Verdana" w:hAnsi="Verdana"/>
          <w:snapToGrid w:val="0"/>
          <w:color w:val="000000"/>
          <w:lang w:eastAsia="en-US"/>
        </w:rPr>
        <w:t>n</w:t>
      </w:r>
      <w:r>
        <w:rPr>
          <w:rFonts w:ascii="Verdana" w:hAnsi="Verdana"/>
          <w:snapToGrid w:val="0"/>
          <w:color w:val="000000"/>
          <w:lang w:eastAsia="en-US"/>
        </w:rPr>
        <w:t xml:space="preserve"> </w:t>
      </w:r>
      <w:r w:rsidR="0014205D">
        <w:rPr>
          <w:rFonts w:ascii="Verdana" w:hAnsi="Verdana"/>
          <w:snapToGrid w:val="0"/>
          <w:color w:val="000000"/>
          <w:lang w:eastAsia="en-US"/>
        </w:rPr>
        <w:t>electronic money institution</w:t>
      </w:r>
      <w:r>
        <w:rPr>
          <w:rFonts w:ascii="Verdana" w:hAnsi="Verdana"/>
          <w:snapToGrid w:val="0"/>
          <w:color w:val="000000"/>
          <w:lang w:eastAsia="en-US"/>
        </w:rPr>
        <w:t>.</w:t>
      </w:r>
    </w:p>
    <w:p w14:paraId="3031604C" w14:textId="77777777" w:rsidR="00510676" w:rsidRPr="00E32CB4" w:rsidRDefault="00510676" w:rsidP="00C26ADE">
      <w:pPr>
        <w:pStyle w:val="Question"/>
        <w:keepNext/>
        <w:spacing w:after="0"/>
        <w:ind w:right="709"/>
        <w:jc w:val="both"/>
        <w:rPr>
          <w:rFonts w:ascii="Verdana" w:hAnsi="Verdana"/>
          <w:b/>
        </w:rPr>
      </w:pPr>
      <w:r>
        <w:rPr>
          <w:rFonts w:ascii="Verdana" w:hAnsi="Verdana"/>
          <w:b/>
        </w:rPr>
        <w:tab/>
      </w:r>
      <w:r w:rsidRPr="00BD5277">
        <w:rPr>
          <w:rFonts w:ascii="Verdana" w:hAnsi="Verdana"/>
          <w:b/>
        </w:rPr>
        <w:t>v</w:t>
      </w:r>
      <w:r>
        <w:rPr>
          <w:rFonts w:ascii="Verdana" w:hAnsi="Verdana"/>
          <w:b/>
        </w:rPr>
        <w:tab/>
      </w:r>
      <w:r w:rsidRPr="00BD5277">
        <w:rPr>
          <w:rFonts w:ascii="Verdana" w:hAnsi="Verdana"/>
          <w:b/>
        </w:rPr>
        <w:t>Where suc</w:t>
      </w:r>
      <w:r>
        <w:rPr>
          <w:rFonts w:ascii="Verdana" w:hAnsi="Verdana"/>
          <w:b/>
        </w:rPr>
        <w:t>h documents can be obtained, the individual controller</w:t>
      </w:r>
      <w:r w:rsidRPr="00BD5277">
        <w:rPr>
          <w:rFonts w:ascii="Verdana" w:hAnsi="Verdana"/>
          <w:b/>
        </w:rPr>
        <w:t xml:space="preserve"> must attach an official certificate or equivalent document detailing </w:t>
      </w:r>
      <w:proofErr w:type="gramStart"/>
      <w:r>
        <w:rPr>
          <w:rFonts w:ascii="Verdana" w:hAnsi="Verdana"/>
          <w:b/>
        </w:rPr>
        <w:t>whether or not</w:t>
      </w:r>
      <w:proofErr w:type="gramEnd"/>
      <w:r>
        <w:rPr>
          <w:rFonts w:ascii="Verdana" w:hAnsi="Verdana"/>
          <w:b/>
        </w:rPr>
        <w:t xml:space="preserve"> the</w:t>
      </w:r>
      <w:r w:rsidRPr="00BD5277">
        <w:rPr>
          <w:rFonts w:ascii="Verdana" w:hAnsi="Verdana"/>
          <w:b/>
        </w:rPr>
        <w:t xml:space="preserve"> civil or administrative matters</w:t>
      </w:r>
      <w:r>
        <w:rPr>
          <w:rFonts w:ascii="Verdana" w:hAnsi="Verdana"/>
          <w:b/>
        </w:rPr>
        <w:t xml:space="preserve"> detailed above have occurred in respect of the individual controller.</w:t>
      </w:r>
      <w:r w:rsidRPr="00BD5277">
        <w:rPr>
          <w:rFonts w:ascii="Verdana" w:hAnsi="Verdana"/>
          <w:b/>
        </w:rPr>
        <w:t xml:space="preserve"> </w:t>
      </w:r>
    </w:p>
    <w:p w14:paraId="3031604D" w14:textId="77777777" w:rsidR="00510676" w:rsidRPr="004B367B" w:rsidRDefault="00510676" w:rsidP="00510676">
      <w:pPr>
        <w:pStyle w:val="QsyesnoChar"/>
        <w:tabs>
          <w:tab w:val="left" w:pos="1134"/>
        </w:tabs>
        <w:rPr>
          <w:rFonts w:ascii="Verdana" w:hAnsi="Verdana"/>
        </w:rPr>
      </w:pPr>
      <w:r w:rsidRPr="00A34772">
        <w:rPr>
          <w:rFonts w:ascii="Verdana" w:hAnsi="Verdana"/>
        </w:rPr>
        <w:fldChar w:fldCharType="begin">
          <w:ffData>
            <w:name w:val="Check27"/>
            <w:enabled/>
            <w:calcOnExit w:val="0"/>
            <w:checkBox>
              <w:sizeAuto/>
              <w:default w:val="0"/>
              <w:checked w:val="0"/>
            </w:checkBox>
          </w:ffData>
        </w:fldChar>
      </w:r>
      <w:r w:rsidRPr="00A34772">
        <w:rPr>
          <w:rFonts w:ascii="Verdana" w:hAnsi="Verdana"/>
        </w:rPr>
        <w:instrText xml:space="preserve"> FORMCHECKBOX </w:instrText>
      </w:r>
      <w:r w:rsidRPr="00A34772">
        <w:rPr>
          <w:rFonts w:ascii="Verdana" w:hAnsi="Verdana"/>
        </w:rPr>
      </w:r>
      <w:r w:rsidRPr="00A34772">
        <w:rPr>
          <w:rFonts w:ascii="Verdana" w:hAnsi="Verdana"/>
        </w:rPr>
        <w:fldChar w:fldCharType="separate"/>
      </w:r>
      <w:r w:rsidRPr="00A34772">
        <w:rPr>
          <w:rFonts w:ascii="Verdana" w:hAnsi="Verdana"/>
        </w:rPr>
        <w:fldChar w:fldCharType="end"/>
      </w:r>
      <w:r w:rsidRPr="00A34772">
        <w:rPr>
          <w:rFonts w:ascii="Verdana" w:hAnsi="Verdana"/>
        </w:rPr>
        <w:tab/>
      </w:r>
      <w:r w:rsidRPr="00A34772">
        <w:rPr>
          <w:rFonts w:ascii="Verdana" w:hAnsi="Verdana"/>
        </w:rPr>
        <w:fldChar w:fldCharType="begin"/>
      </w:r>
      <w:r w:rsidRPr="00A34772">
        <w:rPr>
          <w:rFonts w:ascii="Verdana" w:hAnsi="Verdana"/>
        </w:rPr>
        <w:instrText xml:space="preserve"> FORMCHECKBOX </w:instrText>
      </w:r>
      <w:r w:rsidRPr="00A34772">
        <w:rPr>
          <w:rFonts w:ascii="Verdana" w:hAnsi="Verdana"/>
        </w:rPr>
        <w:fldChar w:fldCharType="separate"/>
      </w:r>
      <w:r w:rsidRPr="00A34772">
        <w:rPr>
          <w:rFonts w:ascii="Verdana" w:hAnsi="Verdana"/>
        </w:rPr>
        <w:fldChar w:fldCharType="end"/>
      </w:r>
      <w:r w:rsidRPr="00A34772">
        <w:rPr>
          <w:rFonts w:ascii="Verdana" w:hAnsi="Verdana"/>
        </w:rPr>
        <w:t>Attached</w:t>
      </w:r>
    </w:p>
    <w:p w14:paraId="3031604E" w14:textId="46EB86A7" w:rsidR="00510676" w:rsidRDefault="00191216" w:rsidP="00C26ADE">
      <w:pPr>
        <w:pStyle w:val="Question"/>
        <w:keepNext/>
        <w:spacing w:after="0"/>
        <w:ind w:right="709"/>
        <w:jc w:val="both"/>
        <w:rPr>
          <w:rFonts w:ascii="Verdana" w:hAnsi="Verdana"/>
          <w:b/>
        </w:rPr>
      </w:pPr>
      <w:r>
        <w:rPr>
          <w:rFonts w:ascii="Verdana" w:hAnsi="Verdana"/>
          <w:b/>
        </w:rPr>
        <w:tab/>
      </w:r>
      <w:r w:rsidR="00EC312D">
        <w:rPr>
          <w:rFonts w:ascii="Verdana" w:hAnsi="Verdana"/>
          <w:b/>
        </w:rPr>
        <w:t>5</w:t>
      </w:r>
      <w:r>
        <w:rPr>
          <w:rFonts w:ascii="Verdana" w:hAnsi="Verdana"/>
          <w:b/>
        </w:rPr>
        <w:t>.</w:t>
      </w:r>
      <w:r w:rsidR="007F3A58">
        <w:rPr>
          <w:rFonts w:ascii="Verdana" w:hAnsi="Verdana"/>
          <w:b/>
        </w:rPr>
        <w:t>6</w:t>
      </w:r>
      <w:r w:rsidR="00510676" w:rsidRPr="00B27110">
        <w:rPr>
          <w:rFonts w:ascii="Verdana" w:hAnsi="Verdana"/>
          <w:b/>
        </w:rPr>
        <w:tab/>
        <w:t xml:space="preserve">Has any </w:t>
      </w:r>
      <w:r w:rsidR="00510676">
        <w:rPr>
          <w:rFonts w:ascii="Verdana" w:hAnsi="Verdana"/>
          <w:b/>
        </w:rPr>
        <w:t>entity</w:t>
      </w:r>
      <w:r w:rsidR="00510676" w:rsidRPr="00B27110">
        <w:rPr>
          <w:rFonts w:ascii="Verdana" w:hAnsi="Verdana"/>
          <w:b/>
        </w:rPr>
        <w:t xml:space="preserve"> at which </w:t>
      </w:r>
      <w:r w:rsidR="00510676">
        <w:rPr>
          <w:rFonts w:ascii="Verdana" w:hAnsi="Verdana"/>
          <w:b/>
        </w:rPr>
        <w:t>the individual controller</w:t>
      </w:r>
      <w:r w:rsidR="00510676" w:rsidRPr="00B27110">
        <w:rPr>
          <w:rFonts w:ascii="Verdana" w:hAnsi="Verdana"/>
          <w:b/>
        </w:rPr>
        <w:t xml:space="preserve"> hold</w:t>
      </w:r>
      <w:r w:rsidR="00510676">
        <w:rPr>
          <w:rFonts w:ascii="Verdana" w:hAnsi="Verdana"/>
          <w:b/>
        </w:rPr>
        <w:t>s</w:t>
      </w:r>
      <w:r w:rsidR="00510676" w:rsidRPr="00B27110">
        <w:rPr>
          <w:rFonts w:ascii="Verdana" w:hAnsi="Verdana"/>
          <w:b/>
        </w:rPr>
        <w:t xml:space="preserve"> or ha</w:t>
      </w:r>
      <w:r w:rsidR="00510676">
        <w:rPr>
          <w:rFonts w:ascii="Verdana" w:hAnsi="Verdana"/>
          <w:b/>
        </w:rPr>
        <w:t>s</w:t>
      </w:r>
      <w:r w:rsidR="00510676" w:rsidRPr="00B27110">
        <w:rPr>
          <w:rFonts w:ascii="Verdana" w:hAnsi="Verdana"/>
          <w:b/>
        </w:rPr>
        <w:t xml:space="preserve"> held a position of </w:t>
      </w:r>
      <w:r w:rsidR="00510676">
        <w:rPr>
          <w:rFonts w:ascii="Verdana" w:hAnsi="Verdana"/>
          <w:b/>
        </w:rPr>
        <w:t>responsibility</w:t>
      </w:r>
      <w:r w:rsidR="00510676" w:rsidRPr="00B27110">
        <w:rPr>
          <w:rFonts w:ascii="Verdana" w:hAnsi="Verdana"/>
          <w:b/>
        </w:rPr>
        <w:t xml:space="preserve"> ever been</w:t>
      </w:r>
      <w:r w:rsidR="00510676">
        <w:rPr>
          <w:rFonts w:ascii="Verdana" w:hAnsi="Verdana"/>
          <w:b/>
        </w:rPr>
        <w:t xml:space="preserve"> subject</w:t>
      </w:r>
      <w:r w:rsidR="00510676" w:rsidRPr="00C17EF1">
        <w:rPr>
          <w:rFonts w:ascii="Verdana" w:hAnsi="Verdana"/>
          <w:b/>
        </w:rPr>
        <w:t xml:space="preserve"> to any </w:t>
      </w:r>
      <w:r w:rsidR="00510676">
        <w:rPr>
          <w:rFonts w:ascii="Verdana" w:hAnsi="Verdana"/>
          <w:b/>
        </w:rPr>
        <w:t>administrative investigations, sanctions or other enforcement decisions for conduct failings</w:t>
      </w:r>
      <w:r w:rsidR="00510676" w:rsidRPr="00C17EF1">
        <w:rPr>
          <w:rFonts w:ascii="Verdana" w:hAnsi="Verdana"/>
          <w:b/>
        </w:rPr>
        <w:t>?</w:t>
      </w:r>
    </w:p>
    <w:p w14:paraId="22C2703C" w14:textId="77777777" w:rsidR="004316D1" w:rsidRDefault="004316D1" w:rsidP="004316D1">
      <w:pPr>
        <w:pStyle w:val="QsyesnoChar"/>
        <w:tabs>
          <w:tab w:val="left" w:pos="1134"/>
        </w:tabs>
        <w:jc w:val="both"/>
        <w:rPr>
          <w:rFonts w:ascii="Verdana" w:hAnsi="Verdana"/>
        </w:rPr>
      </w:pPr>
    </w:p>
    <w:p w14:paraId="3031604F" w14:textId="3E677A0F" w:rsidR="00510676" w:rsidRPr="00896184" w:rsidRDefault="00510676" w:rsidP="00C26ADE">
      <w:pPr>
        <w:pStyle w:val="QsyesnoChar"/>
        <w:tabs>
          <w:tab w:val="left" w:pos="1134"/>
        </w:tabs>
        <w:jc w:val="both"/>
        <w:rPr>
          <w:rFonts w:ascii="Verdana" w:hAnsi="Verdana"/>
        </w:rPr>
      </w:pPr>
      <w:r>
        <w:rPr>
          <w:rFonts w:ascii="Verdana" w:hAnsi="Verdana"/>
        </w:rPr>
        <w:t>The individual controller</w:t>
      </w:r>
      <w:r w:rsidRPr="00E32CB4">
        <w:rPr>
          <w:rFonts w:ascii="Verdana" w:hAnsi="Verdana"/>
        </w:rPr>
        <w:t xml:space="preserve"> should include</w:t>
      </w:r>
      <w:r>
        <w:rPr>
          <w:rFonts w:ascii="Verdana" w:hAnsi="Verdana"/>
        </w:rPr>
        <w:t xml:space="preserve"> but not limit their answer to matters arising from conduct failings in respect of fraud, dishonesty, corruption, money laundering, terrorist financing or other financial crime or of failure to put in place adequate policies and procedures to prevent such events.</w:t>
      </w:r>
    </w:p>
    <w:p w14:paraId="30316050" w14:textId="77777777" w:rsidR="00510676" w:rsidRDefault="00510676" w:rsidP="00510676">
      <w:pPr>
        <w:pStyle w:val="QsyesnoChar"/>
        <w:tabs>
          <w:tab w:val="left" w:pos="1134"/>
        </w:tabs>
        <w:rPr>
          <w:rFonts w:ascii="Verdana" w:hAnsi="Verdana"/>
        </w:rPr>
      </w:pP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No</w:t>
      </w:r>
      <w:r w:rsidRPr="00B27110">
        <w:rPr>
          <w:rFonts w:ascii="Verdana" w:hAnsi="Verdana"/>
        </w:rPr>
        <w:tab/>
      </w:r>
      <w:r w:rsidRPr="00B27110">
        <w:rPr>
          <w:rFonts w:ascii="Verdana" w:hAnsi="Verdana"/>
        </w:rPr>
        <w:tab/>
      </w: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Yes</w:t>
      </w:r>
    </w:p>
    <w:p w14:paraId="30316051" w14:textId="77777777" w:rsidR="00510676" w:rsidRPr="00E32CB4" w:rsidRDefault="00510676" w:rsidP="00C26ADE">
      <w:pPr>
        <w:pStyle w:val="Questionnote"/>
        <w:jc w:val="both"/>
        <w:rPr>
          <w:rFonts w:ascii="Verdana" w:hAnsi="Verdana"/>
          <w:b/>
          <w:highlight w:val="yellow"/>
        </w:rPr>
      </w:pPr>
      <w:r w:rsidRPr="00E32CB4">
        <w:rPr>
          <w:rFonts w:ascii="Verdana" w:hAnsi="Verdana"/>
          <w:snapToGrid w:val="0"/>
        </w:rPr>
        <w:t>(</w:t>
      </w:r>
      <w:r>
        <w:rPr>
          <w:rFonts w:ascii="Verdana" w:hAnsi="Verdana"/>
          <w:snapToGrid w:val="0"/>
        </w:rPr>
        <w:t>The individual controller</w:t>
      </w:r>
      <w:r w:rsidRPr="00E32CB4">
        <w:rPr>
          <w:rFonts w:ascii="Verdana" w:hAnsi="Verdana"/>
          <w:snapToGrid w:val="0"/>
        </w:rPr>
        <w:t xml:space="preserve"> should include all matters arising during </w:t>
      </w:r>
      <w:r>
        <w:rPr>
          <w:rFonts w:ascii="Verdana" w:hAnsi="Verdana"/>
          <w:snapToGrid w:val="0"/>
        </w:rPr>
        <w:t xml:space="preserve">their </w:t>
      </w:r>
      <w:r w:rsidRPr="00E32CB4">
        <w:rPr>
          <w:rFonts w:ascii="Verdana" w:hAnsi="Verdana"/>
          <w:snapToGrid w:val="0"/>
        </w:rPr>
        <w:t xml:space="preserve">association with that entity.) </w:t>
      </w:r>
    </w:p>
    <w:p w14:paraId="30316052" w14:textId="54998152" w:rsidR="00510676" w:rsidRPr="00B27110" w:rsidRDefault="00510676" w:rsidP="00510676">
      <w:pPr>
        <w:pStyle w:val="Question"/>
        <w:keepNext/>
        <w:spacing w:after="0"/>
        <w:ind w:right="1701"/>
        <w:rPr>
          <w:rFonts w:ascii="Verdana" w:hAnsi="Verdana"/>
          <w:b/>
        </w:rPr>
      </w:pPr>
      <w:r>
        <w:rPr>
          <w:rFonts w:ascii="Verdana" w:hAnsi="Verdana"/>
          <w:b/>
        </w:rPr>
        <w:tab/>
      </w:r>
      <w:r w:rsidR="00EC312D">
        <w:rPr>
          <w:rFonts w:ascii="Verdana" w:hAnsi="Verdana"/>
          <w:b/>
        </w:rPr>
        <w:t>5</w:t>
      </w:r>
      <w:r>
        <w:rPr>
          <w:rFonts w:ascii="Verdana" w:hAnsi="Verdana"/>
          <w:b/>
        </w:rPr>
        <w:t>.</w:t>
      </w:r>
      <w:r w:rsidR="007F3A58">
        <w:rPr>
          <w:rFonts w:ascii="Verdana" w:hAnsi="Verdana"/>
          <w:b/>
        </w:rPr>
        <w:t>7</w:t>
      </w:r>
      <w:r w:rsidRPr="00B27110">
        <w:rPr>
          <w:rFonts w:ascii="Verdana" w:hAnsi="Verdana"/>
          <w:b/>
        </w:rPr>
        <w:tab/>
      </w:r>
      <w:r>
        <w:rPr>
          <w:rFonts w:ascii="Verdana" w:hAnsi="Verdana"/>
          <w:b/>
        </w:rPr>
        <w:t>Has the individual controller</w:t>
      </w:r>
      <w:r w:rsidRPr="00B27110">
        <w:rPr>
          <w:rFonts w:ascii="Verdana" w:hAnsi="Verdana"/>
          <w:b/>
        </w:rPr>
        <w:t xml:space="preserve"> ever (tick all that apply):</w:t>
      </w:r>
    </w:p>
    <w:p w14:paraId="30316053" w14:textId="77777777" w:rsidR="00510676" w:rsidRPr="00C17EF1" w:rsidRDefault="00510676" w:rsidP="00510676">
      <w:pPr>
        <w:pStyle w:val="Question"/>
        <w:keepNext/>
        <w:spacing w:after="0"/>
        <w:ind w:right="448"/>
        <w:rPr>
          <w:rFonts w:ascii="Verdana" w:hAnsi="Verdana"/>
          <w:b/>
        </w:rPr>
      </w:pPr>
      <w:r>
        <w:rPr>
          <w:rFonts w:ascii="Verdana" w:hAnsi="Verdana"/>
          <w:b/>
        </w:rPr>
        <w:tab/>
        <w:t>i</w:t>
      </w:r>
      <w:r>
        <w:rPr>
          <w:rFonts w:ascii="Verdana" w:hAnsi="Verdana"/>
          <w:b/>
        </w:rPr>
        <w:tab/>
      </w:r>
      <w:r w:rsidRPr="00C17EF1">
        <w:rPr>
          <w:rFonts w:ascii="Verdana" w:hAnsi="Verdana"/>
          <w:b/>
        </w:rPr>
        <w:t xml:space="preserve">filed for bankruptcy or had a bankruptcy petition served on </w:t>
      </w:r>
      <w:r w:rsidR="00D9422E">
        <w:rPr>
          <w:rFonts w:ascii="Verdana" w:hAnsi="Verdana"/>
          <w:b/>
        </w:rPr>
        <w:t>them</w:t>
      </w:r>
      <w:r>
        <w:rPr>
          <w:rFonts w:ascii="Verdana" w:hAnsi="Verdana"/>
          <w:b/>
        </w:rPr>
        <w:t>?</w:t>
      </w:r>
    </w:p>
    <w:p w14:paraId="30316054" w14:textId="77777777" w:rsidR="00510676" w:rsidRPr="00B27110" w:rsidRDefault="00510676" w:rsidP="00510676">
      <w:pPr>
        <w:pStyle w:val="QsyesnoChar"/>
        <w:tabs>
          <w:tab w:val="left" w:pos="1134"/>
        </w:tabs>
        <w:rPr>
          <w:rFonts w:ascii="Verdana" w:hAnsi="Verdana"/>
        </w:rPr>
      </w:pP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No</w:t>
      </w:r>
      <w:r w:rsidRPr="00B27110">
        <w:rPr>
          <w:rFonts w:ascii="Verdana" w:hAnsi="Verdana"/>
        </w:rPr>
        <w:tab/>
      </w:r>
      <w:r w:rsidRPr="00B27110">
        <w:rPr>
          <w:rFonts w:ascii="Verdana" w:hAnsi="Verdana"/>
        </w:rPr>
        <w:tab/>
      </w: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Yes</w:t>
      </w:r>
    </w:p>
    <w:p w14:paraId="30316055" w14:textId="77777777" w:rsidR="00510676" w:rsidRPr="00C17EF1" w:rsidRDefault="00510676" w:rsidP="00510676">
      <w:pPr>
        <w:pStyle w:val="Question"/>
        <w:keepNext/>
        <w:spacing w:after="0"/>
        <w:ind w:right="1701"/>
        <w:rPr>
          <w:rFonts w:ascii="Verdana" w:hAnsi="Verdana"/>
          <w:b/>
        </w:rPr>
      </w:pPr>
      <w:r>
        <w:rPr>
          <w:rFonts w:ascii="Verdana" w:hAnsi="Verdana"/>
          <w:b/>
        </w:rPr>
        <w:tab/>
      </w:r>
      <w:r w:rsidRPr="00C17EF1">
        <w:rPr>
          <w:rFonts w:ascii="Verdana" w:hAnsi="Verdana"/>
          <w:b/>
        </w:rPr>
        <w:t>ii</w:t>
      </w:r>
      <w:r>
        <w:rPr>
          <w:rFonts w:ascii="Verdana" w:hAnsi="Verdana"/>
          <w:b/>
        </w:rPr>
        <w:tab/>
      </w:r>
      <w:r w:rsidRPr="00C17EF1">
        <w:rPr>
          <w:rFonts w:ascii="Verdana" w:hAnsi="Verdana"/>
          <w:b/>
        </w:rPr>
        <w:t xml:space="preserve">been adjudged </w:t>
      </w:r>
      <w:r>
        <w:rPr>
          <w:rFonts w:ascii="Verdana" w:hAnsi="Verdana"/>
          <w:b/>
        </w:rPr>
        <w:t>bankrup</w:t>
      </w:r>
      <w:r w:rsidRPr="00C17EF1">
        <w:rPr>
          <w:rFonts w:ascii="Verdana" w:hAnsi="Verdana"/>
          <w:b/>
        </w:rPr>
        <w:t>t</w:t>
      </w:r>
      <w:r>
        <w:rPr>
          <w:rFonts w:ascii="Verdana" w:hAnsi="Verdana"/>
          <w:b/>
        </w:rPr>
        <w:t>?</w:t>
      </w:r>
    </w:p>
    <w:p w14:paraId="30316056" w14:textId="77777777" w:rsidR="00510676" w:rsidRPr="00B27110" w:rsidRDefault="00510676" w:rsidP="00510676">
      <w:pPr>
        <w:pStyle w:val="QsyesnoChar"/>
        <w:tabs>
          <w:tab w:val="left" w:pos="1134"/>
        </w:tabs>
        <w:rPr>
          <w:rFonts w:ascii="Verdana" w:hAnsi="Verdana"/>
        </w:rPr>
      </w:pP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No</w:t>
      </w:r>
      <w:r w:rsidRPr="00B27110">
        <w:rPr>
          <w:rFonts w:ascii="Verdana" w:hAnsi="Verdana"/>
        </w:rPr>
        <w:tab/>
      </w:r>
      <w:r w:rsidRPr="00B27110">
        <w:rPr>
          <w:rFonts w:ascii="Verdana" w:hAnsi="Verdana"/>
        </w:rPr>
        <w:tab/>
      </w: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Yes</w:t>
      </w:r>
    </w:p>
    <w:p w14:paraId="30316057" w14:textId="2002F9A9" w:rsidR="00510676" w:rsidRPr="00C17EF1" w:rsidRDefault="00510676" w:rsidP="00C26ADE">
      <w:pPr>
        <w:pStyle w:val="Question"/>
        <w:keepNext/>
        <w:spacing w:after="0"/>
        <w:ind w:right="709"/>
        <w:jc w:val="both"/>
        <w:rPr>
          <w:rFonts w:ascii="Verdana" w:hAnsi="Verdana"/>
          <w:b/>
        </w:rPr>
      </w:pPr>
      <w:r>
        <w:rPr>
          <w:rFonts w:ascii="Verdana" w:hAnsi="Verdana"/>
          <w:b/>
        </w:rPr>
        <w:tab/>
      </w:r>
      <w:r w:rsidRPr="00C17EF1">
        <w:rPr>
          <w:rFonts w:ascii="Verdana" w:hAnsi="Verdana"/>
          <w:b/>
        </w:rPr>
        <w:t>iii</w:t>
      </w:r>
      <w:r>
        <w:rPr>
          <w:rFonts w:ascii="Verdana" w:hAnsi="Verdana"/>
          <w:b/>
        </w:rPr>
        <w:tab/>
      </w:r>
      <w:r w:rsidRPr="00C17EF1">
        <w:rPr>
          <w:rFonts w:ascii="Verdana" w:hAnsi="Verdana"/>
          <w:b/>
        </w:rPr>
        <w:t xml:space="preserve">been the subject of a bankruptcy restrictions order (including an </w:t>
      </w:r>
      <w:r w:rsidR="000A7638" w:rsidRPr="00C17EF1">
        <w:rPr>
          <w:rFonts w:ascii="Verdana" w:hAnsi="Verdana"/>
          <w:b/>
        </w:rPr>
        <w:t>interim bankruptcy restriction</w:t>
      </w:r>
      <w:r w:rsidRPr="00C17EF1">
        <w:rPr>
          <w:rFonts w:ascii="Verdana" w:hAnsi="Verdana"/>
          <w:b/>
        </w:rPr>
        <w:t xml:space="preserve"> order) or offered a bankruptcy restrictions undertaking</w:t>
      </w:r>
      <w:r>
        <w:rPr>
          <w:rFonts w:ascii="Verdana" w:hAnsi="Verdana"/>
          <w:b/>
        </w:rPr>
        <w:t>?</w:t>
      </w:r>
    </w:p>
    <w:p w14:paraId="30316058" w14:textId="77777777" w:rsidR="00510676" w:rsidRPr="00B27110" w:rsidRDefault="00510676" w:rsidP="00510676">
      <w:pPr>
        <w:pStyle w:val="QsyesnoChar"/>
        <w:tabs>
          <w:tab w:val="left" w:pos="1134"/>
        </w:tabs>
        <w:rPr>
          <w:rFonts w:ascii="Verdana" w:hAnsi="Verdana"/>
        </w:rPr>
      </w:pP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No</w:t>
      </w:r>
      <w:r w:rsidRPr="00B27110">
        <w:rPr>
          <w:rFonts w:ascii="Verdana" w:hAnsi="Verdana"/>
        </w:rPr>
        <w:tab/>
      </w:r>
      <w:r w:rsidRPr="00B27110">
        <w:rPr>
          <w:rFonts w:ascii="Verdana" w:hAnsi="Verdana"/>
        </w:rPr>
        <w:tab/>
      </w: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Yes</w:t>
      </w:r>
    </w:p>
    <w:p w14:paraId="30316059" w14:textId="77777777" w:rsidR="00510676" w:rsidRPr="006223C5" w:rsidRDefault="00510676" w:rsidP="00C26ADE">
      <w:pPr>
        <w:pStyle w:val="Question"/>
        <w:keepNext/>
        <w:spacing w:after="0"/>
        <w:ind w:right="709"/>
        <w:jc w:val="both"/>
        <w:rPr>
          <w:rFonts w:ascii="Verdana" w:hAnsi="Verdana"/>
          <w:b/>
        </w:rPr>
      </w:pPr>
      <w:r>
        <w:rPr>
          <w:rFonts w:ascii="Verdana" w:hAnsi="Verdana"/>
          <w:b/>
        </w:rPr>
        <w:tab/>
      </w:r>
      <w:r w:rsidRPr="006223C5">
        <w:rPr>
          <w:rFonts w:ascii="Verdana" w:hAnsi="Verdana"/>
          <w:b/>
        </w:rPr>
        <w:t>iv</w:t>
      </w:r>
      <w:r>
        <w:rPr>
          <w:rFonts w:ascii="Verdana" w:hAnsi="Verdana"/>
          <w:b/>
        </w:rPr>
        <w:tab/>
      </w:r>
      <w:r w:rsidRPr="006223C5">
        <w:rPr>
          <w:rFonts w:ascii="Verdana" w:hAnsi="Verdana"/>
          <w:b/>
        </w:rPr>
        <w:t>made any arrangements with creditors, for example a deed of arrangement or an individual voluntary arrangement (or in Scotland a trust deed)</w:t>
      </w:r>
      <w:r>
        <w:rPr>
          <w:rFonts w:ascii="Verdana" w:hAnsi="Verdana"/>
          <w:b/>
        </w:rPr>
        <w:t>?</w:t>
      </w:r>
    </w:p>
    <w:p w14:paraId="3031605A" w14:textId="77777777" w:rsidR="00510676" w:rsidRPr="00B27110" w:rsidRDefault="00510676" w:rsidP="00510676">
      <w:pPr>
        <w:pStyle w:val="QsyesnoChar"/>
        <w:tabs>
          <w:tab w:val="left" w:pos="1134"/>
        </w:tabs>
        <w:rPr>
          <w:rFonts w:ascii="Verdana" w:hAnsi="Verdana"/>
        </w:rPr>
      </w:pP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No</w:t>
      </w:r>
      <w:r w:rsidRPr="00B27110">
        <w:rPr>
          <w:rFonts w:ascii="Verdana" w:hAnsi="Verdana"/>
        </w:rPr>
        <w:tab/>
      </w:r>
      <w:r w:rsidRPr="00B27110">
        <w:rPr>
          <w:rFonts w:ascii="Verdana" w:hAnsi="Verdana"/>
        </w:rPr>
        <w:tab/>
      </w: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Yes</w:t>
      </w:r>
    </w:p>
    <w:p w14:paraId="3031605B" w14:textId="77777777" w:rsidR="00510676" w:rsidRPr="006223C5" w:rsidRDefault="00510676" w:rsidP="00510676">
      <w:pPr>
        <w:pStyle w:val="Question"/>
        <w:keepNext/>
        <w:spacing w:after="0"/>
        <w:ind w:right="1701"/>
        <w:rPr>
          <w:rFonts w:ascii="Verdana" w:hAnsi="Verdana"/>
          <w:b/>
        </w:rPr>
      </w:pPr>
      <w:r>
        <w:rPr>
          <w:rFonts w:ascii="Verdana" w:hAnsi="Verdana"/>
          <w:b/>
        </w:rPr>
        <w:tab/>
        <w:t>v</w:t>
      </w:r>
      <w:r>
        <w:rPr>
          <w:rFonts w:ascii="Verdana" w:hAnsi="Verdana"/>
          <w:b/>
        </w:rPr>
        <w:tab/>
      </w:r>
      <w:r w:rsidRPr="006223C5">
        <w:rPr>
          <w:rFonts w:ascii="Verdana" w:hAnsi="Verdana"/>
          <w:b/>
        </w:rPr>
        <w:t>had assets sequestrated</w:t>
      </w:r>
      <w:r>
        <w:rPr>
          <w:rFonts w:ascii="Verdana" w:hAnsi="Verdana"/>
          <w:b/>
        </w:rPr>
        <w:t>?</w:t>
      </w:r>
    </w:p>
    <w:p w14:paraId="3031605C" w14:textId="77777777" w:rsidR="00510676" w:rsidRPr="00B27110" w:rsidRDefault="00510676" w:rsidP="00510676">
      <w:pPr>
        <w:pStyle w:val="QsyesnoChar"/>
        <w:tabs>
          <w:tab w:val="left" w:pos="1134"/>
        </w:tabs>
        <w:rPr>
          <w:rFonts w:ascii="Verdana" w:hAnsi="Verdana"/>
        </w:rPr>
      </w:pP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No</w:t>
      </w:r>
      <w:r w:rsidRPr="00B27110">
        <w:rPr>
          <w:rFonts w:ascii="Verdana" w:hAnsi="Verdana"/>
        </w:rPr>
        <w:tab/>
      </w:r>
      <w:r w:rsidRPr="00B27110">
        <w:rPr>
          <w:rFonts w:ascii="Verdana" w:hAnsi="Verdana"/>
        </w:rPr>
        <w:tab/>
      </w: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Yes</w:t>
      </w:r>
    </w:p>
    <w:p w14:paraId="3031605D" w14:textId="77777777" w:rsidR="00510676" w:rsidRPr="006223C5" w:rsidRDefault="00510676" w:rsidP="00C26ADE">
      <w:pPr>
        <w:pStyle w:val="Question"/>
        <w:keepNext/>
        <w:tabs>
          <w:tab w:val="left" w:pos="6521"/>
        </w:tabs>
        <w:spacing w:after="0"/>
        <w:ind w:right="709"/>
        <w:jc w:val="both"/>
        <w:rPr>
          <w:rFonts w:ascii="Verdana" w:hAnsi="Verdana"/>
          <w:b/>
        </w:rPr>
      </w:pPr>
      <w:r>
        <w:rPr>
          <w:rFonts w:ascii="Verdana" w:hAnsi="Verdana"/>
          <w:b/>
        </w:rPr>
        <w:tab/>
      </w:r>
      <w:r w:rsidRPr="006223C5">
        <w:rPr>
          <w:rFonts w:ascii="Verdana" w:hAnsi="Verdana"/>
          <w:b/>
        </w:rPr>
        <w:t>vi</w:t>
      </w:r>
      <w:r>
        <w:rPr>
          <w:rFonts w:ascii="Verdana" w:hAnsi="Verdana"/>
          <w:b/>
        </w:rPr>
        <w:tab/>
      </w:r>
      <w:r w:rsidRPr="006223C5">
        <w:rPr>
          <w:rFonts w:ascii="Verdana" w:hAnsi="Verdana"/>
          <w:b/>
        </w:rPr>
        <w:t>been involved in any proceeding relating to the above matters even if such proceedings did not result in the making of any kind of order or result in any kind of agreement?</w:t>
      </w:r>
    </w:p>
    <w:p w14:paraId="3031605E" w14:textId="77777777" w:rsidR="00510676" w:rsidRPr="00B27110" w:rsidRDefault="00510676" w:rsidP="00510676">
      <w:pPr>
        <w:pStyle w:val="QsyesnoChar"/>
        <w:tabs>
          <w:tab w:val="left" w:pos="1134"/>
        </w:tabs>
        <w:rPr>
          <w:rFonts w:ascii="Verdana" w:hAnsi="Verdana"/>
        </w:rPr>
      </w:pP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No</w:t>
      </w:r>
      <w:r w:rsidRPr="00B27110">
        <w:rPr>
          <w:rFonts w:ascii="Verdana" w:hAnsi="Verdana"/>
        </w:rPr>
        <w:tab/>
      </w:r>
      <w:r w:rsidRPr="00B27110">
        <w:rPr>
          <w:rFonts w:ascii="Verdana" w:hAnsi="Verdana"/>
        </w:rPr>
        <w:tab/>
      </w: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Yes</w:t>
      </w:r>
    </w:p>
    <w:p w14:paraId="3031605F" w14:textId="3D317074" w:rsidR="00510676" w:rsidRPr="00B27110" w:rsidRDefault="00510676" w:rsidP="00C26ADE">
      <w:pPr>
        <w:pStyle w:val="Question"/>
        <w:keepNext/>
        <w:spacing w:after="0"/>
        <w:ind w:right="709"/>
        <w:jc w:val="both"/>
        <w:rPr>
          <w:rFonts w:ascii="Verdana" w:hAnsi="Verdana"/>
          <w:b/>
        </w:rPr>
      </w:pPr>
      <w:r w:rsidRPr="00B27110">
        <w:rPr>
          <w:rFonts w:ascii="Verdana" w:hAnsi="Verdana"/>
          <w:b/>
        </w:rPr>
        <w:tab/>
      </w:r>
      <w:r w:rsidR="00EC312D">
        <w:rPr>
          <w:rFonts w:ascii="Verdana" w:hAnsi="Verdana"/>
          <w:b/>
        </w:rPr>
        <w:t>5</w:t>
      </w:r>
      <w:r>
        <w:rPr>
          <w:rFonts w:ascii="Verdana" w:hAnsi="Verdana"/>
          <w:b/>
        </w:rPr>
        <w:t>.</w:t>
      </w:r>
      <w:r w:rsidR="007F3A58">
        <w:rPr>
          <w:rFonts w:ascii="Verdana" w:hAnsi="Verdana"/>
          <w:b/>
        </w:rPr>
        <w:t>8</w:t>
      </w:r>
      <w:r w:rsidRPr="00B27110">
        <w:rPr>
          <w:rFonts w:ascii="Verdana" w:hAnsi="Verdana"/>
          <w:b/>
        </w:rPr>
        <w:tab/>
      </w:r>
      <w:r>
        <w:rPr>
          <w:rFonts w:ascii="Verdana" w:hAnsi="Verdana"/>
          <w:b/>
        </w:rPr>
        <w:t>Is the individual controller</w:t>
      </w:r>
      <w:r w:rsidRPr="00B27110">
        <w:rPr>
          <w:rFonts w:ascii="Verdana" w:hAnsi="Verdana"/>
          <w:snapToGrid w:val="0"/>
          <w:szCs w:val="18"/>
          <w:lang w:eastAsia="en-US"/>
        </w:rPr>
        <w:t xml:space="preserve"> </w:t>
      </w:r>
      <w:r w:rsidRPr="00B27110">
        <w:rPr>
          <w:rFonts w:ascii="Verdana" w:hAnsi="Verdana"/>
          <w:b/>
          <w:snapToGrid w:val="0"/>
          <w:szCs w:val="18"/>
          <w:lang w:eastAsia="en-US"/>
        </w:rPr>
        <w:t>currently</w:t>
      </w:r>
      <w:r w:rsidRPr="00B27110">
        <w:rPr>
          <w:rFonts w:ascii="Verdana" w:hAnsi="Verdana"/>
          <w:snapToGrid w:val="0"/>
          <w:szCs w:val="18"/>
          <w:lang w:eastAsia="en-US"/>
        </w:rPr>
        <w:t xml:space="preserve"> </w:t>
      </w:r>
      <w:r w:rsidRPr="00B27110">
        <w:rPr>
          <w:rFonts w:ascii="Verdana" w:hAnsi="Verdana"/>
          <w:b/>
          <w:snapToGrid w:val="0"/>
          <w:szCs w:val="18"/>
          <w:lang w:eastAsia="en-US"/>
        </w:rPr>
        <w:t xml:space="preserve">involved in any proceedings in relation to any of the matters set out in </w:t>
      </w:r>
      <w:r>
        <w:rPr>
          <w:rFonts w:ascii="Verdana" w:hAnsi="Verdana"/>
          <w:b/>
          <w:snapToGrid w:val="0"/>
          <w:szCs w:val="18"/>
          <w:lang w:eastAsia="en-US"/>
        </w:rPr>
        <w:t xml:space="preserve">Questions </w:t>
      </w:r>
      <w:r w:rsidR="000A7638">
        <w:rPr>
          <w:rFonts w:ascii="Verdana" w:hAnsi="Verdana"/>
          <w:b/>
          <w:snapToGrid w:val="0"/>
          <w:szCs w:val="18"/>
          <w:lang w:eastAsia="en-US"/>
        </w:rPr>
        <w:t>5</w:t>
      </w:r>
      <w:r w:rsidRPr="00B27110">
        <w:rPr>
          <w:rFonts w:ascii="Verdana" w:hAnsi="Verdana"/>
          <w:b/>
          <w:snapToGrid w:val="0"/>
          <w:szCs w:val="18"/>
          <w:lang w:eastAsia="en-US"/>
        </w:rPr>
        <w:t>.</w:t>
      </w:r>
      <w:r w:rsidR="007F3A58">
        <w:rPr>
          <w:rFonts w:ascii="Verdana" w:hAnsi="Verdana"/>
          <w:b/>
          <w:snapToGrid w:val="0"/>
          <w:szCs w:val="18"/>
          <w:lang w:eastAsia="en-US"/>
        </w:rPr>
        <w:t>7</w:t>
      </w:r>
      <w:r w:rsidRPr="00B27110">
        <w:rPr>
          <w:rFonts w:ascii="Verdana" w:hAnsi="Verdana"/>
          <w:b/>
          <w:snapToGrid w:val="0"/>
          <w:szCs w:val="18"/>
          <w:lang w:eastAsia="en-US"/>
        </w:rPr>
        <w:t xml:space="preserve">(i) – (vi) above </w:t>
      </w:r>
      <w:r w:rsidRPr="00B27110">
        <w:rPr>
          <w:rFonts w:ascii="Verdana" w:hAnsi="Verdana"/>
          <w:b/>
          <w:snapToGrid w:val="0"/>
          <w:szCs w:val="18"/>
          <w:lang w:eastAsia="en-US"/>
        </w:rPr>
        <w:lastRenderedPageBreak/>
        <w:t>(</w:t>
      </w:r>
      <w:r>
        <w:rPr>
          <w:rFonts w:ascii="Verdana" w:hAnsi="Verdana"/>
          <w:b/>
          <w:snapToGrid w:val="0"/>
          <w:szCs w:val="18"/>
          <w:lang w:eastAsia="en-US"/>
        </w:rPr>
        <w:t>the individual controller</w:t>
      </w:r>
      <w:r w:rsidRPr="00B27110">
        <w:rPr>
          <w:rFonts w:ascii="Verdana" w:hAnsi="Verdana"/>
          <w:b/>
          <w:snapToGrid w:val="0"/>
          <w:szCs w:val="18"/>
          <w:lang w:eastAsia="en-US"/>
        </w:rPr>
        <w:t xml:space="preserve"> should include where </w:t>
      </w:r>
      <w:r>
        <w:rPr>
          <w:rFonts w:ascii="Verdana" w:hAnsi="Verdana"/>
          <w:b/>
          <w:snapToGrid w:val="0"/>
          <w:szCs w:val="18"/>
          <w:lang w:eastAsia="en-US"/>
        </w:rPr>
        <w:t>they</w:t>
      </w:r>
      <w:r w:rsidRPr="00B27110">
        <w:rPr>
          <w:rFonts w:ascii="Verdana" w:hAnsi="Verdana"/>
          <w:b/>
          <w:snapToGrid w:val="0"/>
          <w:szCs w:val="18"/>
          <w:lang w:eastAsia="en-US"/>
        </w:rPr>
        <w:t xml:space="preserve"> are in the process of entering into any kind of agreement in favour </w:t>
      </w:r>
      <w:r>
        <w:rPr>
          <w:rFonts w:ascii="Verdana" w:hAnsi="Verdana"/>
          <w:b/>
          <w:snapToGrid w:val="0"/>
          <w:szCs w:val="18"/>
          <w:lang w:eastAsia="en-US"/>
        </w:rPr>
        <w:t xml:space="preserve">of their </w:t>
      </w:r>
      <w:r w:rsidRPr="00B27110">
        <w:rPr>
          <w:rFonts w:ascii="Verdana" w:hAnsi="Verdana"/>
          <w:b/>
          <w:snapToGrid w:val="0"/>
          <w:szCs w:val="18"/>
          <w:lang w:eastAsia="en-US"/>
        </w:rPr>
        <w:t>creditors)?</w:t>
      </w:r>
    </w:p>
    <w:p w14:paraId="30316060" w14:textId="77777777" w:rsidR="00510676" w:rsidRPr="00B27110" w:rsidRDefault="00510676" w:rsidP="00510676">
      <w:pPr>
        <w:pStyle w:val="QsyesnoChar"/>
        <w:tabs>
          <w:tab w:val="left" w:pos="1134"/>
        </w:tabs>
        <w:rPr>
          <w:rFonts w:ascii="Verdana" w:hAnsi="Verdana"/>
        </w:rPr>
      </w:pP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No</w:t>
      </w:r>
      <w:r w:rsidRPr="00B27110">
        <w:rPr>
          <w:rFonts w:ascii="Verdana" w:hAnsi="Verdana"/>
        </w:rPr>
        <w:tab/>
      </w:r>
      <w:r w:rsidRPr="00B27110">
        <w:rPr>
          <w:rFonts w:ascii="Verdana" w:hAnsi="Verdana"/>
        </w:rPr>
        <w:tab/>
      </w: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Yes</w:t>
      </w:r>
    </w:p>
    <w:p w14:paraId="30316061" w14:textId="2CB3E3E4" w:rsidR="00510676" w:rsidRPr="00B27110" w:rsidRDefault="00510676" w:rsidP="00C26ADE">
      <w:pPr>
        <w:pStyle w:val="Questionnote"/>
        <w:jc w:val="both"/>
        <w:rPr>
          <w:rFonts w:ascii="Verdana" w:hAnsi="Verdana"/>
          <w:snapToGrid w:val="0"/>
          <w:lang w:eastAsia="en-US"/>
        </w:rPr>
      </w:pPr>
      <w:r w:rsidRPr="00B27110">
        <w:rPr>
          <w:rFonts w:ascii="Verdana" w:hAnsi="Verdana"/>
          <w:snapToGrid w:val="0"/>
          <w:lang w:eastAsia="en-US"/>
        </w:rPr>
        <w:t xml:space="preserve">Please specify in </w:t>
      </w:r>
      <w:r>
        <w:rPr>
          <w:rFonts w:ascii="Verdana" w:hAnsi="Verdana"/>
          <w:snapToGrid w:val="0"/>
          <w:lang w:eastAsia="en-US"/>
        </w:rPr>
        <w:t>S</w:t>
      </w:r>
      <w:r w:rsidRPr="00B27110">
        <w:rPr>
          <w:rFonts w:ascii="Verdana" w:hAnsi="Verdana"/>
          <w:snapToGrid w:val="0"/>
          <w:lang w:eastAsia="en-US"/>
        </w:rPr>
        <w:t xml:space="preserve">ection </w:t>
      </w:r>
      <w:r w:rsidR="000A7638">
        <w:rPr>
          <w:rFonts w:ascii="Verdana" w:hAnsi="Verdana"/>
          <w:snapToGrid w:val="0"/>
          <w:lang w:eastAsia="en-US"/>
        </w:rPr>
        <w:t>8</w:t>
      </w:r>
      <w:r w:rsidRPr="00B27110">
        <w:rPr>
          <w:rFonts w:ascii="Verdana" w:hAnsi="Verdana"/>
          <w:snapToGrid w:val="0"/>
          <w:lang w:eastAsia="en-US"/>
        </w:rPr>
        <w:t xml:space="preserve"> whether any bankruptcy orders made have been discharged.</w:t>
      </w:r>
    </w:p>
    <w:p w14:paraId="30316062" w14:textId="0C3A5BD3" w:rsidR="00510676" w:rsidRPr="00B27110" w:rsidRDefault="00191216" w:rsidP="00C26ADE">
      <w:pPr>
        <w:pStyle w:val="Question"/>
        <w:keepNext/>
        <w:spacing w:after="0"/>
        <w:ind w:right="709"/>
        <w:jc w:val="both"/>
        <w:rPr>
          <w:rFonts w:ascii="Verdana" w:hAnsi="Verdana"/>
          <w:b/>
        </w:rPr>
      </w:pPr>
      <w:r>
        <w:rPr>
          <w:rFonts w:ascii="Verdana" w:hAnsi="Verdana"/>
          <w:b/>
        </w:rPr>
        <w:tab/>
      </w:r>
      <w:r w:rsidR="00EC312D">
        <w:rPr>
          <w:rFonts w:ascii="Verdana" w:hAnsi="Verdana"/>
          <w:b/>
        </w:rPr>
        <w:t>5</w:t>
      </w:r>
      <w:r>
        <w:rPr>
          <w:rFonts w:ascii="Verdana" w:hAnsi="Verdana"/>
          <w:b/>
        </w:rPr>
        <w:t>.</w:t>
      </w:r>
      <w:r w:rsidR="007F3A58">
        <w:rPr>
          <w:rFonts w:ascii="Verdana" w:hAnsi="Verdana"/>
          <w:b/>
        </w:rPr>
        <w:t>9</w:t>
      </w:r>
      <w:r w:rsidR="00510676" w:rsidRPr="00B27110">
        <w:rPr>
          <w:rFonts w:ascii="Verdana" w:hAnsi="Verdana"/>
          <w:b/>
        </w:rPr>
        <w:tab/>
        <w:t>Do</w:t>
      </w:r>
      <w:r w:rsidR="00510676">
        <w:rPr>
          <w:rFonts w:ascii="Verdana" w:hAnsi="Verdana"/>
          <w:b/>
        </w:rPr>
        <w:t>es the individual controller</w:t>
      </w:r>
      <w:r w:rsidR="00510676" w:rsidRPr="00B27110">
        <w:rPr>
          <w:rFonts w:ascii="Verdana" w:hAnsi="Verdana"/>
          <w:snapToGrid w:val="0"/>
          <w:szCs w:val="18"/>
        </w:rPr>
        <w:t xml:space="preserve"> </w:t>
      </w:r>
      <w:r w:rsidR="00510676" w:rsidRPr="00B27110">
        <w:rPr>
          <w:rFonts w:ascii="Verdana" w:hAnsi="Verdana"/>
          <w:b/>
        </w:rPr>
        <w:t xml:space="preserve">have any outstanding financial obligations connected with regulated activities (including any activities regulated by the FCA or any other regulatory body), which </w:t>
      </w:r>
      <w:r w:rsidR="00510676">
        <w:rPr>
          <w:rFonts w:ascii="Verdana" w:hAnsi="Verdana"/>
          <w:b/>
        </w:rPr>
        <w:t>they</w:t>
      </w:r>
      <w:r w:rsidR="00510676" w:rsidRPr="00B27110">
        <w:rPr>
          <w:rFonts w:ascii="Verdana" w:hAnsi="Verdana"/>
          <w:b/>
        </w:rPr>
        <w:t xml:space="preserve"> have carried on in the past?</w:t>
      </w:r>
    </w:p>
    <w:p w14:paraId="30316063" w14:textId="77777777" w:rsidR="00510676" w:rsidRPr="00B27110" w:rsidRDefault="00510676" w:rsidP="00510676">
      <w:pPr>
        <w:pStyle w:val="QsyesnoChar"/>
        <w:tabs>
          <w:tab w:val="left" w:pos="1134"/>
        </w:tabs>
        <w:rPr>
          <w:rFonts w:ascii="Verdana" w:hAnsi="Verdana"/>
        </w:rPr>
      </w:pP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No</w:t>
      </w:r>
      <w:r w:rsidRPr="00B27110">
        <w:rPr>
          <w:rFonts w:ascii="Verdana" w:hAnsi="Verdana"/>
        </w:rPr>
        <w:tab/>
      </w:r>
      <w:r w:rsidRPr="00B27110">
        <w:rPr>
          <w:rFonts w:ascii="Verdana" w:hAnsi="Verdana"/>
        </w:rPr>
        <w:tab/>
      </w: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Yes</w:t>
      </w:r>
    </w:p>
    <w:p w14:paraId="30316066" w14:textId="25BC199B" w:rsidR="00510676" w:rsidRPr="00B27110" w:rsidRDefault="00EC312D" w:rsidP="00C26ADE">
      <w:pPr>
        <w:pStyle w:val="Question"/>
        <w:keepNext/>
        <w:tabs>
          <w:tab w:val="left" w:pos="6521"/>
        </w:tabs>
        <w:spacing w:after="0"/>
        <w:ind w:right="709"/>
        <w:jc w:val="both"/>
        <w:rPr>
          <w:rFonts w:ascii="Verdana" w:hAnsi="Verdana"/>
          <w:b/>
        </w:rPr>
      </w:pPr>
      <w:r>
        <w:rPr>
          <w:rFonts w:ascii="Verdana" w:hAnsi="Verdana"/>
          <w:b/>
        </w:rPr>
        <w:t>5</w:t>
      </w:r>
      <w:r w:rsidR="00191216">
        <w:rPr>
          <w:rFonts w:ascii="Verdana" w:hAnsi="Verdana"/>
          <w:b/>
        </w:rPr>
        <w:t>.1</w:t>
      </w:r>
      <w:r w:rsidR="007F3A58">
        <w:rPr>
          <w:rFonts w:ascii="Verdana" w:hAnsi="Verdana"/>
          <w:b/>
        </w:rPr>
        <w:t>0</w:t>
      </w:r>
      <w:r w:rsidR="00510676" w:rsidRPr="00B27110">
        <w:rPr>
          <w:rFonts w:ascii="Verdana" w:hAnsi="Verdana"/>
          <w:b/>
        </w:rPr>
        <w:tab/>
        <w:t xml:space="preserve">If </w:t>
      </w:r>
      <w:r w:rsidR="00510676">
        <w:rPr>
          <w:rFonts w:ascii="Verdana" w:hAnsi="Verdana"/>
          <w:b/>
        </w:rPr>
        <w:t>the individual controller</w:t>
      </w:r>
      <w:r w:rsidR="00510676" w:rsidRPr="00B27110">
        <w:rPr>
          <w:rFonts w:ascii="Verdana" w:hAnsi="Verdana"/>
          <w:b/>
        </w:rPr>
        <w:t xml:space="preserve"> ha</w:t>
      </w:r>
      <w:r w:rsidR="00510676">
        <w:rPr>
          <w:rFonts w:ascii="Verdana" w:hAnsi="Verdana"/>
          <w:b/>
        </w:rPr>
        <w:t>s</w:t>
      </w:r>
      <w:r w:rsidR="00510676" w:rsidRPr="00B27110">
        <w:rPr>
          <w:rFonts w:ascii="Verdana" w:hAnsi="Verdana"/>
          <w:b/>
        </w:rPr>
        <w:t xml:space="preserve"> answered yes to any of the questions </w:t>
      </w:r>
      <w:proofErr w:type="gramStart"/>
      <w:r w:rsidR="00510676" w:rsidRPr="00B27110">
        <w:rPr>
          <w:rFonts w:ascii="Verdana" w:hAnsi="Verdana"/>
          <w:b/>
        </w:rPr>
        <w:t>above</w:t>
      </w:r>
      <w:proofErr w:type="gramEnd"/>
      <w:r w:rsidR="00510676" w:rsidRPr="00B27110">
        <w:rPr>
          <w:rFonts w:ascii="Verdana" w:hAnsi="Verdana"/>
          <w:b/>
        </w:rPr>
        <w:t xml:space="preserve"> please give full details in </w:t>
      </w:r>
      <w:r w:rsidR="00510676">
        <w:rPr>
          <w:rFonts w:ascii="Verdana" w:hAnsi="Verdana"/>
          <w:b/>
        </w:rPr>
        <w:t>S</w:t>
      </w:r>
      <w:r w:rsidR="00510676" w:rsidRPr="00B27110">
        <w:rPr>
          <w:rFonts w:ascii="Verdana" w:hAnsi="Verdana"/>
          <w:b/>
        </w:rPr>
        <w:t xml:space="preserve">ection </w:t>
      </w:r>
      <w:r w:rsidR="007151DE">
        <w:rPr>
          <w:rFonts w:ascii="Verdana" w:hAnsi="Verdana"/>
          <w:b/>
        </w:rPr>
        <w:t>8</w:t>
      </w:r>
      <w:r w:rsidR="00510676" w:rsidRPr="00B27110">
        <w:rPr>
          <w:rFonts w:ascii="Verdana" w:hAnsi="Verdana"/>
          <w:b/>
        </w:rPr>
        <w:t xml:space="preserve">. Tick this box to confirm that </w:t>
      </w:r>
      <w:r w:rsidR="00510676">
        <w:rPr>
          <w:rFonts w:ascii="Verdana" w:hAnsi="Verdana"/>
          <w:b/>
        </w:rPr>
        <w:t>the individual controller</w:t>
      </w:r>
      <w:r w:rsidR="00510676" w:rsidRPr="00B27110">
        <w:rPr>
          <w:rFonts w:ascii="Verdana" w:hAnsi="Verdana"/>
          <w:b/>
        </w:rPr>
        <w:t xml:space="preserve"> ha</w:t>
      </w:r>
      <w:r w:rsidR="00510676">
        <w:rPr>
          <w:rFonts w:ascii="Verdana" w:hAnsi="Verdana"/>
          <w:b/>
        </w:rPr>
        <w:t>s</w:t>
      </w:r>
      <w:r w:rsidR="00510676" w:rsidRPr="00B27110">
        <w:rPr>
          <w:rFonts w:ascii="Verdana" w:hAnsi="Verdana"/>
          <w:b/>
        </w:rPr>
        <w:t xml:space="preserve"> provided full details, including reason(s), date(s) and duration as applicable</w:t>
      </w:r>
      <w:r w:rsidR="00510676">
        <w:rPr>
          <w:rFonts w:ascii="Verdana" w:hAnsi="Verdana"/>
          <w:b/>
        </w:rPr>
        <w:t xml:space="preserve"> as well as supporting documents.</w:t>
      </w:r>
    </w:p>
    <w:p w14:paraId="30316067" w14:textId="77777777" w:rsidR="00510676" w:rsidRPr="00B27110" w:rsidRDefault="00510676" w:rsidP="00510676">
      <w:pPr>
        <w:pStyle w:val="QsyesnoChar"/>
        <w:tabs>
          <w:tab w:val="left" w:pos="1134"/>
        </w:tabs>
        <w:rPr>
          <w:rFonts w:ascii="Verdana" w:hAnsi="Verdana"/>
        </w:rPr>
      </w:pP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Yes</w:t>
      </w:r>
    </w:p>
    <w:p w14:paraId="30316068" w14:textId="77777777" w:rsidR="00510676" w:rsidRDefault="00510676" w:rsidP="00510676">
      <w:pPr>
        <w:pStyle w:val="Questionnote"/>
        <w:rPr>
          <w:rFonts w:ascii="Verdana" w:hAnsi="Verdana"/>
          <w:b/>
          <w:sz w:val="22"/>
          <w:szCs w:val="22"/>
        </w:rPr>
      </w:pPr>
    </w:p>
    <w:p w14:paraId="30316069" w14:textId="77777777" w:rsidR="00510676" w:rsidRDefault="00510676" w:rsidP="00510676">
      <w:pPr>
        <w:pStyle w:val="Questionnote"/>
        <w:rPr>
          <w:rFonts w:ascii="Verdana" w:hAnsi="Verdana"/>
          <w:b/>
          <w:sz w:val="22"/>
          <w:szCs w:val="22"/>
        </w:rPr>
      </w:pPr>
    </w:p>
    <w:p w14:paraId="3031606A" w14:textId="77777777" w:rsidR="00510676" w:rsidRPr="00E32CB4" w:rsidRDefault="00510676" w:rsidP="00510676">
      <w:pPr>
        <w:pStyle w:val="Questionnote"/>
        <w:rPr>
          <w:rFonts w:ascii="Verdana" w:hAnsi="Verdana"/>
          <w:b/>
          <w:sz w:val="22"/>
          <w:szCs w:val="22"/>
        </w:rPr>
      </w:pPr>
      <w:r w:rsidRPr="00E32CB4">
        <w:rPr>
          <w:rFonts w:ascii="Verdana" w:hAnsi="Verdana"/>
          <w:b/>
          <w:sz w:val="22"/>
          <w:szCs w:val="22"/>
        </w:rPr>
        <w:t>Business and employment matters</w:t>
      </w:r>
    </w:p>
    <w:p w14:paraId="3031606B" w14:textId="77777777" w:rsidR="00510676" w:rsidRPr="00B27110" w:rsidRDefault="00510676" w:rsidP="00C26ADE">
      <w:pPr>
        <w:pStyle w:val="Questionnote"/>
        <w:jc w:val="both"/>
        <w:rPr>
          <w:rFonts w:ascii="Verdana" w:hAnsi="Verdana"/>
        </w:rPr>
      </w:pPr>
      <w:r w:rsidRPr="00B27110">
        <w:rPr>
          <w:rFonts w:ascii="Verdana" w:hAnsi="Verdana"/>
        </w:rPr>
        <w:t xml:space="preserve">In answering the questions </w:t>
      </w:r>
      <w:r>
        <w:rPr>
          <w:rFonts w:ascii="Verdana" w:hAnsi="Verdana"/>
        </w:rPr>
        <w:t>the individual controller</w:t>
      </w:r>
      <w:r w:rsidRPr="00B27110">
        <w:rPr>
          <w:rFonts w:ascii="Verdana" w:hAnsi="Verdana"/>
        </w:rPr>
        <w:t xml:space="preserve"> should include matters whether in the United Kingdom or overseas.</w:t>
      </w:r>
    </w:p>
    <w:p w14:paraId="3031606C" w14:textId="3C2F17C4" w:rsidR="00510676" w:rsidRPr="00B27110" w:rsidRDefault="00510676" w:rsidP="00510676">
      <w:pPr>
        <w:pStyle w:val="Question"/>
        <w:keepNext/>
        <w:spacing w:after="0"/>
        <w:ind w:right="1701"/>
        <w:rPr>
          <w:rFonts w:ascii="Verdana" w:hAnsi="Verdana"/>
          <w:b/>
        </w:rPr>
      </w:pPr>
      <w:r w:rsidRPr="00B27110">
        <w:rPr>
          <w:rFonts w:ascii="Verdana" w:hAnsi="Verdana"/>
          <w:b/>
        </w:rPr>
        <w:tab/>
      </w:r>
      <w:r w:rsidR="00EC312D">
        <w:rPr>
          <w:rFonts w:ascii="Verdana" w:hAnsi="Verdana"/>
          <w:b/>
        </w:rPr>
        <w:t>5</w:t>
      </w:r>
      <w:r w:rsidRPr="00B27110">
        <w:rPr>
          <w:rFonts w:ascii="Verdana" w:hAnsi="Verdana"/>
          <w:b/>
        </w:rPr>
        <w:t>.1</w:t>
      </w:r>
      <w:r w:rsidR="007F3A58">
        <w:rPr>
          <w:rFonts w:ascii="Verdana" w:hAnsi="Verdana"/>
          <w:b/>
        </w:rPr>
        <w:t>1</w:t>
      </w:r>
      <w:r w:rsidRPr="00B27110">
        <w:rPr>
          <w:rFonts w:ascii="Verdana" w:hAnsi="Verdana"/>
          <w:b/>
        </w:rPr>
        <w:tab/>
        <w:t>Ha</w:t>
      </w:r>
      <w:r>
        <w:rPr>
          <w:rFonts w:ascii="Verdana" w:hAnsi="Verdana"/>
          <w:b/>
        </w:rPr>
        <w:t>s</w:t>
      </w:r>
      <w:r w:rsidRPr="00B27110">
        <w:rPr>
          <w:rFonts w:ascii="Verdana" w:hAnsi="Verdana"/>
          <w:b/>
        </w:rPr>
        <w:t xml:space="preserve"> </w:t>
      </w:r>
      <w:r>
        <w:rPr>
          <w:rFonts w:ascii="Verdana" w:hAnsi="Verdana"/>
          <w:b/>
        </w:rPr>
        <w:t>the individual controller</w:t>
      </w:r>
      <w:r w:rsidRPr="00B27110">
        <w:rPr>
          <w:rFonts w:ascii="Verdana" w:hAnsi="Verdana"/>
          <w:b/>
        </w:rPr>
        <w:t xml:space="preserve"> ever been:</w:t>
      </w:r>
    </w:p>
    <w:p w14:paraId="3031606D" w14:textId="77777777" w:rsidR="00510676" w:rsidRPr="006223C5" w:rsidRDefault="00510676" w:rsidP="00510676">
      <w:pPr>
        <w:pStyle w:val="Question"/>
        <w:keepNext/>
        <w:spacing w:after="0"/>
        <w:ind w:right="1701"/>
        <w:rPr>
          <w:rFonts w:ascii="Verdana" w:hAnsi="Verdana"/>
          <w:b/>
        </w:rPr>
      </w:pPr>
      <w:r>
        <w:rPr>
          <w:rFonts w:ascii="Verdana" w:hAnsi="Verdana"/>
          <w:b/>
        </w:rPr>
        <w:tab/>
        <w:t>i</w:t>
      </w:r>
      <w:r>
        <w:rPr>
          <w:rFonts w:ascii="Verdana" w:hAnsi="Verdana"/>
          <w:b/>
        </w:rPr>
        <w:tab/>
        <w:t>dismissed;</w:t>
      </w:r>
    </w:p>
    <w:p w14:paraId="3031606E" w14:textId="77777777" w:rsidR="00510676" w:rsidRPr="00B27110" w:rsidRDefault="00510676" w:rsidP="00510676">
      <w:pPr>
        <w:pStyle w:val="QsyesnoChar"/>
        <w:tabs>
          <w:tab w:val="left" w:pos="1134"/>
        </w:tabs>
        <w:rPr>
          <w:rFonts w:ascii="Verdana" w:hAnsi="Verdana"/>
        </w:rPr>
      </w:pP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No</w:t>
      </w:r>
      <w:r w:rsidRPr="00B27110">
        <w:rPr>
          <w:rFonts w:ascii="Verdana" w:hAnsi="Verdana"/>
        </w:rPr>
        <w:tab/>
      </w:r>
      <w:r w:rsidRPr="00B27110">
        <w:rPr>
          <w:rFonts w:ascii="Verdana" w:hAnsi="Verdana"/>
        </w:rPr>
        <w:tab/>
      </w: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Yes</w:t>
      </w:r>
    </w:p>
    <w:p w14:paraId="3031606F" w14:textId="77777777" w:rsidR="00510676" w:rsidRPr="006223C5" w:rsidRDefault="00510676" w:rsidP="00510676">
      <w:pPr>
        <w:pStyle w:val="Question"/>
        <w:keepNext/>
        <w:spacing w:after="0"/>
        <w:ind w:right="1701"/>
        <w:rPr>
          <w:rFonts w:ascii="Verdana" w:hAnsi="Verdana"/>
          <w:b/>
        </w:rPr>
      </w:pPr>
      <w:r>
        <w:rPr>
          <w:rFonts w:ascii="Verdana" w:hAnsi="Verdana"/>
          <w:b/>
        </w:rPr>
        <w:tab/>
        <w:t>ii</w:t>
      </w:r>
      <w:r>
        <w:rPr>
          <w:rFonts w:ascii="Verdana" w:hAnsi="Verdana"/>
          <w:b/>
        </w:rPr>
        <w:tab/>
        <w:t>asked to resign; or</w:t>
      </w:r>
    </w:p>
    <w:p w14:paraId="30316070" w14:textId="77777777" w:rsidR="00510676" w:rsidRPr="00B27110" w:rsidRDefault="00510676" w:rsidP="00510676">
      <w:pPr>
        <w:pStyle w:val="QsyesnoChar"/>
        <w:tabs>
          <w:tab w:val="left" w:pos="1134"/>
        </w:tabs>
        <w:rPr>
          <w:rFonts w:ascii="Verdana" w:hAnsi="Verdana"/>
        </w:rPr>
      </w:pP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No</w:t>
      </w:r>
      <w:r w:rsidRPr="00B27110">
        <w:rPr>
          <w:rFonts w:ascii="Verdana" w:hAnsi="Verdana"/>
        </w:rPr>
        <w:tab/>
      </w:r>
      <w:r w:rsidRPr="00B27110">
        <w:rPr>
          <w:rFonts w:ascii="Verdana" w:hAnsi="Verdana"/>
        </w:rPr>
        <w:tab/>
      </w: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Yes</w:t>
      </w:r>
    </w:p>
    <w:p w14:paraId="30316071" w14:textId="77777777" w:rsidR="00510676" w:rsidRPr="006223C5" w:rsidRDefault="00510676" w:rsidP="00510676">
      <w:pPr>
        <w:pStyle w:val="Question"/>
        <w:keepNext/>
        <w:spacing w:after="0"/>
        <w:ind w:right="1701"/>
        <w:rPr>
          <w:rFonts w:ascii="Verdana" w:hAnsi="Verdana"/>
          <w:b/>
        </w:rPr>
      </w:pPr>
      <w:r>
        <w:rPr>
          <w:rFonts w:ascii="Verdana" w:hAnsi="Verdana"/>
          <w:b/>
        </w:rPr>
        <w:tab/>
      </w:r>
      <w:r w:rsidRPr="006223C5">
        <w:rPr>
          <w:rFonts w:ascii="Verdana" w:hAnsi="Verdana"/>
          <w:b/>
        </w:rPr>
        <w:t>iii</w:t>
      </w:r>
      <w:r>
        <w:rPr>
          <w:rFonts w:ascii="Verdana" w:hAnsi="Verdana"/>
          <w:b/>
        </w:rPr>
        <w:tab/>
      </w:r>
      <w:r w:rsidRPr="006223C5">
        <w:rPr>
          <w:rFonts w:ascii="Verdana" w:hAnsi="Verdana"/>
          <w:b/>
        </w:rPr>
        <w:t>suspended</w:t>
      </w:r>
    </w:p>
    <w:p w14:paraId="30316072" w14:textId="77777777" w:rsidR="00510676" w:rsidRPr="00B27110" w:rsidRDefault="00510676" w:rsidP="00510676">
      <w:pPr>
        <w:pStyle w:val="QsyesnoChar"/>
        <w:tabs>
          <w:tab w:val="left" w:pos="1134"/>
        </w:tabs>
        <w:rPr>
          <w:rFonts w:ascii="Verdana" w:hAnsi="Verdana"/>
        </w:rPr>
      </w:pP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No</w:t>
      </w:r>
      <w:r w:rsidRPr="00B27110">
        <w:rPr>
          <w:rFonts w:ascii="Verdana" w:hAnsi="Verdana"/>
        </w:rPr>
        <w:tab/>
      </w:r>
      <w:r w:rsidRPr="00B27110">
        <w:rPr>
          <w:rFonts w:ascii="Verdana" w:hAnsi="Verdana"/>
        </w:rPr>
        <w:tab/>
      </w: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Yes</w:t>
      </w:r>
    </w:p>
    <w:p w14:paraId="30316073" w14:textId="77777777" w:rsidR="00510676" w:rsidRPr="00B60698" w:rsidRDefault="00510676" w:rsidP="00C26ADE">
      <w:pPr>
        <w:pStyle w:val="Question"/>
        <w:keepNext/>
        <w:tabs>
          <w:tab w:val="left" w:pos="5812"/>
        </w:tabs>
        <w:spacing w:after="0"/>
        <w:ind w:right="709"/>
        <w:jc w:val="both"/>
        <w:rPr>
          <w:rFonts w:ascii="Verdana" w:hAnsi="Verdana"/>
          <w:b/>
        </w:rPr>
      </w:pPr>
      <w:r w:rsidRPr="00B27110">
        <w:rPr>
          <w:rFonts w:ascii="Verdana" w:hAnsi="Verdana"/>
          <w:b/>
        </w:rPr>
        <w:tab/>
      </w:r>
      <w:r w:rsidRPr="00B27110">
        <w:rPr>
          <w:rFonts w:ascii="Verdana" w:hAnsi="Verdana"/>
          <w:b/>
        </w:rPr>
        <w:tab/>
        <w:t>from any profession, vocation, office, employment, position of trust, fiduciary appointment or similar, whether or not remunerated?</w:t>
      </w:r>
      <w:r w:rsidR="00A172C9">
        <w:rPr>
          <w:rFonts w:ascii="Verdana" w:hAnsi="Verdana"/>
          <w:b/>
        </w:rPr>
        <w:t xml:space="preserve"> </w:t>
      </w:r>
      <w:r w:rsidRPr="00FA2AB5">
        <w:rPr>
          <w:rFonts w:ascii="Verdana" w:hAnsi="Verdana"/>
        </w:rPr>
        <w:t>(The individual controller is not required to disclose an appointment coming to an end by passage of time</w:t>
      </w:r>
      <w:r w:rsidR="00077230">
        <w:rPr>
          <w:rFonts w:ascii="Verdana" w:hAnsi="Verdana"/>
        </w:rPr>
        <w:t>.</w:t>
      </w:r>
      <w:r w:rsidRPr="00FA2AB5">
        <w:rPr>
          <w:rFonts w:ascii="Verdana" w:hAnsi="Verdana"/>
        </w:rPr>
        <w:t>)</w:t>
      </w:r>
    </w:p>
    <w:p w14:paraId="30316074" w14:textId="75AF867A" w:rsidR="00510676" w:rsidRPr="00B27110" w:rsidRDefault="00510676" w:rsidP="00510676">
      <w:pPr>
        <w:pStyle w:val="Question"/>
        <w:keepNext/>
        <w:spacing w:after="0"/>
        <w:ind w:right="1701"/>
        <w:rPr>
          <w:rFonts w:ascii="Verdana" w:hAnsi="Verdana"/>
          <w:b/>
        </w:rPr>
      </w:pPr>
      <w:r>
        <w:rPr>
          <w:rFonts w:ascii="Verdana" w:hAnsi="Verdana"/>
          <w:b/>
        </w:rPr>
        <w:tab/>
      </w:r>
      <w:r w:rsidR="00EC312D">
        <w:rPr>
          <w:rFonts w:ascii="Verdana" w:hAnsi="Verdana"/>
          <w:b/>
        </w:rPr>
        <w:t>5</w:t>
      </w:r>
      <w:r>
        <w:rPr>
          <w:rFonts w:ascii="Verdana" w:hAnsi="Verdana"/>
          <w:b/>
        </w:rPr>
        <w:t>.1</w:t>
      </w:r>
      <w:r w:rsidR="007F3A58">
        <w:rPr>
          <w:rFonts w:ascii="Verdana" w:hAnsi="Verdana"/>
          <w:b/>
        </w:rPr>
        <w:t>2</w:t>
      </w:r>
      <w:r w:rsidRPr="00B27110">
        <w:rPr>
          <w:rFonts w:ascii="Verdana" w:hAnsi="Verdana"/>
          <w:b/>
        </w:rPr>
        <w:tab/>
        <w:t>Ha</w:t>
      </w:r>
      <w:r>
        <w:rPr>
          <w:rFonts w:ascii="Verdana" w:hAnsi="Verdana"/>
          <w:b/>
        </w:rPr>
        <w:t xml:space="preserve">s the individual controller </w:t>
      </w:r>
      <w:r w:rsidRPr="00B27110">
        <w:rPr>
          <w:rFonts w:ascii="Verdana" w:hAnsi="Verdana"/>
          <w:b/>
        </w:rPr>
        <w:t>ever been:</w:t>
      </w:r>
    </w:p>
    <w:p w14:paraId="30316075" w14:textId="77777777" w:rsidR="00510676" w:rsidRPr="006223C5" w:rsidRDefault="00510676" w:rsidP="00510676">
      <w:pPr>
        <w:pStyle w:val="Question"/>
        <w:keepNext/>
        <w:spacing w:after="0"/>
        <w:ind w:right="1701"/>
        <w:rPr>
          <w:rFonts w:ascii="Verdana" w:hAnsi="Verdana"/>
          <w:b/>
        </w:rPr>
      </w:pPr>
      <w:r>
        <w:rPr>
          <w:rFonts w:ascii="Verdana" w:hAnsi="Verdana"/>
          <w:b/>
        </w:rPr>
        <w:tab/>
        <w:t>i</w:t>
      </w:r>
      <w:r>
        <w:rPr>
          <w:rFonts w:ascii="Verdana" w:hAnsi="Verdana"/>
          <w:b/>
        </w:rPr>
        <w:tab/>
      </w:r>
      <w:r w:rsidRPr="006223C5">
        <w:rPr>
          <w:rFonts w:ascii="Verdana" w:hAnsi="Verdana"/>
          <w:b/>
        </w:rPr>
        <w:t>disqualified from acting as a director or similar position?</w:t>
      </w:r>
    </w:p>
    <w:p w14:paraId="30316076" w14:textId="77777777" w:rsidR="00510676" w:rsidRPr="00B27110" w:rsidRDefault="00510676" w:rsidP="00510676">
      <w:pPr>
        <w:pStyle w:val="QsyesnoChar"/>
        <w:tabs>
          <w:tab w:val="left" w:pos="1134"/>
        </w:tabs>
        <w:rPr>
          <w:rFonts w:ascii="Verdana" w:hAnsi="Verdana"/>
        </w:rPr>
      </w:pP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No</w:t>
      </w:r>
      <w:r w:rsidRPr="00B27110">
        <w:rPr>
          <w:rFonts w:ascii="Verdana" w:hAnsi="Verdana"/>
        </w:rPr>
        <w:tab/>
      </w:r>
      <w:r w:rsidRPr="00B27110">
        <w:rPr>
          <w:rFonts w:ascii="Verdana" w:hAnsi="Verdana"/>
        </w:rPr>
        <w:tab/>
      </w: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Yes</w:t>
      </w:r>
    </w:p>
    <w:p w14:paraId="30316077" w14:textId="77777777" w:rsidR="00510676" w:rsidRPr="006223C5" w:rsidRDefault="00510676" w:rsidP="00C26ADE">
      <w:pPr>
        <w:pStyle w:val="Question"/>
        <w:keepNext/>
        <w:tabs>
          <w:tab w:val="left" w:pos="6521"/>
        </w:tabs>
        <w:spacing w:after="0"/>
        <w:ind w:right="709"/>
        <w:jc w:val="both"/>
        <w:rPr>
          <w:rFonts w:ascii="Verdana" w:hAnsi="Verdana"/>
          <w:b/>
        </w:rPr>
      </w:pPr>
      <w:r>
        <w:rPr>
          <w:rFonts w:ascii="Verdana" w:hAnsi="Verdana"/>
          <w:b/>
        </w:rPr>
        <w:tab/>
        <w:t>ii</w:t>
      </w:r>
      <w:r>
        <w:rPr>
          <w:rFonts w:ascii="Verdana" w:hAnsi="Verdana"/>
          <w:b/>
        </w:rPr>
        <w:tab/>
      </w:r>
      <w:r w:rsidRPr="006223C5">
        <w:rPr>
          <w:rFonts w:ascii="Verdana" w:hAnsi="Verdana"/>
          <w:b/>
        </w:rPr>
        <w:t>the subject of any proceedings of a disciplinary nature (</w:t>
      </w:r>
      <w:proofErr w:type="gramStart"/>
      <w:r w:rsidRPr="006223C5">
        <w:rPr>
          <w:rFonts w:ascii="Verdana" w:hAnsi="Verdana"/>
          <w:b/>
        </w:rPr>
        <w:t>whether or not</w:t>
      </w:r>
      <w:proofErr w:type="gramEnd"/>
      <w:r w:rsidRPr="006223C5">
        <w:rPr>
          <w:rFonts w:ascii="Verdana" w:hAnsi="Verdana"/>
          <w:b/>
        </w:rPr>
        <w:t xml:space="preserve"> the proceedings resulted in any finding)?</w:t>
      </w:r>
    </w:p>
    <w:p w14:paraId="30316078" w14:textId="77777777" w:rsidR="00510676" w:rsidRPr="00B27110" w:rsidRDefault="00510676" w:rsidP="00510676">
      <w:pPr>
        <w:pStyle w:val="QsyesnoChar"/>
        <w:tabs>
          <w:tab w:val="left" w:pos="1134"/>
        </w:tabs>
        <w:rPr>
          <w:rFonts w:ascii="Verdana" w:hAnsi="Verdana"/>
        </w:rPr>
      </w:pP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No</w:t>
      </w:r>
      <w:r w:rsidRPr="00B27110">
        <w:rPr>
          <w:rFonts w:ascii="Verdana" w:hAnsi="Verdana"/>
        </w:rPr>
        <w:tab/>
      </w:r>
      <w:r w:rsidRPr="00B27110">
        <w:rPr>
          <w:rFonts w:ascii="Verdana" w:hAnsi="Verdana"/>
        </w:rPr>
        <w:tab/>
      </w: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Yes</w:t>
      </w:r>
    </w:p>
    <w:p w14:paraId="30316079" w14:textId="77777777" w:rsidR="00510676" w:rsidRPr="006223C5" w:rsidRDefault="00510676" w:rsidP="00C26ADE">
      <w:pPr>
        <w:pStyle w:val="Question"/>
        <w:keepNext/>
        <w:spacing w:after="0"/>
        <w:ind w:right="709"/>
        <w:jc w:val="both"/>
        <w:rPr>
          <w:rFonts w:ascii="Verdana" w:hAnsi="Verdana"/>
          <w:b/>
        </w:rPr>
      </w:pPr>
      <w:r>
        <w:rPr>
          <w:rFonts w:ascii="Verdana" w:hAnsi="Verdana"/>
          <w:b/>
        </w:rPr>
        <w:tab/>
        <w:t>iii</w:t>
      </w:r>
      <w:r>
        <w:rPr>
          <w:rFonts w:ascii="Verdana" w:hAnsi="Verdana"/>
          <w:b/>
        </w:rPr>
        <w:tab/>
      </w:r>
      <w:r w:rsidRPr="006223C5">
        <w:rPr>
          <w:rFonts w:ascii="Verdana" w:hAnsi="Verdana"/>
          <w:b/>
        </w:rPr>
        <w:t>the subject of any investigation which might lead to or might have led to disciplinary proceedings?</w:t>
      </w:r>
    </w:p>
    <w:p w14:paraId="3031607A" w14:textId="77777777" w:rsidR="00510676" w:rsidRPr="00B27110" w:rsidRDefault="00510676" w:rsidP="00510676">
      <w:pPr>
        <w:pStyle w:val="QsyesnoChar"/>
        <w:tabs>
          <w:tab w:val="left" w:pos="1134"/>
        </w:tabs>
        <w:rPr>
          <w:rFonts w:ascii="Verdana" w:hAnsi="Verdana"/>
        </w:rPr>
      </w:pP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No</w:t>
      </w:r>
      <w:r w:rsidRPr="00B27110">
        <w:rPr>
          <w:rFonts w:ascii="Verdana" w:hAnsi="Verdana"/>
        </w:rPr>
        <w:tab/>
      </w:r>
      <w:r w:rsidRPr="00B27110">
        <w:rPr>
          <w:rFonts w:ascii="Verdana" w:hAnsi="Verdana"/>
        </w:rPr>
        <w:tab/>
      </w: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Yes</w:t>
      </w:r>
    </w:p>
    <w:p w14:paraId="3031607B" w14:textId="77777777" w:rsidR="00510676" w:rsidRPr="006223C5" w:rsidRDefault="00510676" w:rsidP="00510676">
      <w:pPr>
        <w:pStyle w:val="Question"/>
        <w:keepNext/>
        <w:spacing w:after="0"/>
        <w:ind w:right="1015"/>
        <w:rPr>
          <w:rFonts w:ascii="Verdana" w:hAnsi="Verdana"/>
          <w:b/>
        </w:rPr>
      </w:pPr>
      <w:r>
        <w:rPr>
          <w:rFonts w:ascii="Verdana" w:hAnsi="Verdana"/>
          <w:b/>
        </w:rPr>
        <w:tab/>
      </w:r>
      <w:r w:rsidRPr="006223C5">
        <w:rPr>
          <w:rFonts w:ascii="Verdana" w:hAnsi="Verdana"/>
          <w:b/>
        </w:rPr>
        <w:t>iv</w:t>
      </w:r>
      <w:r>
        <w:rPr>
          <w:rFonts w:ascii="Verdana" w:hAnsi="Verdana"/>
          <w:b/>
        </w:rPr>
        <w:tab/>
      </w:r>
      <w:r w:rsidRPr="006223C5">
        <w:rPr>
          <w:rFonts w:ascii="Verdana" w:hAnsi="Verdana"/>
          <w:b/>
        </w:rPr>
        <w:t>notified of any potential proceedings of a disciplinary nature?</w:t>
      </w:r>
    </w:p>
    <w:p w14:paraId="3031607C" w14:textId="77777777" w:rsidR="00510676" w:rsidRPr="00B27110" w:rsidRDefault="00510676" w:rsidP="00510676">
      <w:pPr>
        <w:pStyle w:val="QsyesnoChar"/>
        <w:tabs>
          <w:tab w:val="left" w:pos="1134"/>
        </w:tabs>
        <w:rPr>
          <w:rFonts w:ascii="Verdana" w:hAnsi="Verdana"/>
        </w:rPr>
      </w:pP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No</w:t>
      </w:r>
      <w:r w:rsidRPr="00B27110">
        <w:rPr>
          <w:rFonts w:ascii="Verdana" w:hAnsi="Verdana"/>
        </w:rPr>
        <w:tab/>
      </w:r>
      <w:r w:rsidRPr="00B27110">
        <w:rPr>
          <w:rFonts w:ascii="Verdana" w:hAnsi="Verdana"/>
        </w:rPr>
        <w:tab/>
      </w: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Yes</w:t>
      </w:r>
    </w:p>
    <w:p w14:paraId="3031607D" w14:textId="77777777" w:rsidR="00510676" w:rsidRPr="006223C5" w:rsidRDefault="00510676" w:rsidP="00C26ADE">
      <w:pPr>
        <w:pStyle w:val="Question"/>
        <w:keepNext/>
        <w:spacing w:after="0"/>
        <w:ind w:right="709"/>
        <w:jc w:val="both"/>
        <w:rPr>
          <w:rFonts w:ascii="Verdana" w:hAnsi="Verdana"/>
          <w:b/>
        </w:rPr>
      </w:pPr>
      <w:r>
        <w:rPr>
          <w:rFonts w:ascii="Verdana" w:hAnsi="Verdana"/>
          <w:b/>
        </w:rPr>
        <w:tab/>
      </w:r>
      <w:r w:rsidRPr="006223C5">
        <w:rPr>
          <w:rFonts w:ascii="Verdana" w:hAnsi="Verdana"/>
          <w:b/>
        </w:rPr>
        <w:t>v</w:t>
      </w:r>
      <w:r>
        <w:rPr>
          <w:rFonts w:ascii="Verdana" w:hAnsi="Verdana"/>
          <w:b/>
        </w:rPr>
        <w:tab/>
      </w:r>
      <w:r w:rsidRPr="006223C5">
        <w:rPr>
          <w:rFonts w:ascii="Verdana" w:hAnsi="Verdana"/>
          <w:b/>
        </w:rPr>
        <w:t>the subject of any allegations of malpractice or misconduct in connection with any business activities?</w:t>
      </w:r>
    </w:p>
    <w:p w14:paraId="3031607E" w14:textId="77777777" w:rsidR="00510676" w:rsidRPr="00B27110" w:rsidRDefault="00510676" w:rsidP="00510676">
      <w:pPr>
        <w:pStyle w:val="QsyesnoChar"/>
        <w:tabs>
          <w:tab w:val="left" w:pos="1134"/>
        </w:tabs>
        <w:rPr>
          <w:rFonts w:ascii="Verdana" w:hAnsi="Verdana"/>
        </w:rPr>
      </w:pP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No</w:t>
      </w:r>
      <w:r w:rsidRPr="00B27110">
        <w:rPr>
          <w:rFonts w:ascii="Verdana" w:hAnsi="Verdana"/>
        </w:rPr>
        <w:tab/>
      </w:r>
      <w:r w:rsidRPr="00B27110">
        <w:rPr>
          <w:rFonts w:ascii="Verdana" w:hAnsi="Verdana"/>
        </w:rPr>
        <w:tab/>
      </w: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Yes</w:t>
      </w:r>
    </w:p>
    <w:p w14:paraId="3031607F" w14:textId="10680A61" w:rsidR="00510676" w:rsidRPr="00B27110" w:rsidRDefault="00510676" w:rsidP="00C26ADE">
      <w:pPr>
        <w:pStyle w:val="Question"/>
        <w:keepNext/>
        <w:spacing w:after="0"/>
        <w:ind w:right="709"/>
        <w:jc w:val="both"/>
        <w:rPr>
          <w:rFonts w:ascii="Verdana" w:hAnsi="Verdana"/>
          <w:b/>
        </w:rPr>
      </w:pPr>
      <w:r>
        <w:rPr>
          <w:rFonts w:ascii="Verdana" w:hAnsi="Verdana"/>
          <w:b/>
        </w:rPr>
        <w:tab/>
      </w:r>
      <w:r w:rsidR="00EC312D">
        <w:rPr>
          <w:rFonts w:ascii="Verdana" w:hAnsi="Verdana"/>
          <w:b/>
        </w:rPr>
        <w:t>5</w:t>
      </w:r>
      <w:r>
        <w:rPr>
          <w:rFonts w:ascii="Verdana" w:hAnsi="Verdana"/>
          <w:b/>
        </w:rPr>
        <w:t>.1</w:t>
      </w:r>
      <w:r w:rsidR="007F3A58">
        <w:rPr>
          <w:rFonts w:ascii="Verdana" w:hAnsi="Verdana"/>
          <w:b/>
        </w:rPr>
        <w:t>3</w:t>
      </w:r>
      <w:r w:rsidRPr="00B27110">
        <w:rPr>
          <w:rFonts w:ascii="Verdana" w:hAnsi="Verdana"/>
          <w:b/>
        </w:rPr>
        <w:tab/>
        <w:t xml:space="preserve">If </w:t>
      </w:r>
      <w:r>
        <w:rPr>
          <w:rFonts w:ascii="Verdana" w:hAnsi="Verdana"/>
          <w:b/>
        </w:rPr>
        <w:t>the individual controller</w:t>
      </w:r>
      <w:r w:rsidRPr="00B27110">
        <w:rPr>
          <w:rFonts w:ascii="Verdana" w:hAnsi="Verdana"/>
          <w:b/>
        </w:rPr>
        <w:t xml:space="preserve"> h</w:t>
      </w:r>
      <w:r>
        <w:rPr>
          <w:rFonts w:ascii="Verdana" w:hAnsi="Verdana"/>
          <w:b/>
        </w:rPr>
        <w:t>as</w:t>
      </w:r>
      <w:r w:rsidRPr="00B27110">
        <w:rPr>
          <w:rFonts w:ascii="Verdana" w:hAnsi="Verdana"/>
          <w:b/>
        </w:rPr>
        <w:t xml:space="preserve"> answered yes to any of the questions abov</w:t>
      </w:r>
      <w:r>
        <w:rPr>
          <w:rFonts w:ascii="Verdana" w:hAnsi="Verdana"/>
          <w:b/>
        </w:rPr>
        <w:t>e, please give full details in S</w:t>
      </w:r>
      <w:r w:rsidRPr="00B27110">
        <w:rPr>
          <w:rFonts w:ascii="Verdana" w:hAnsi="Verdana"/>
          <w:b/>
        </w:rPr>
        <w:t xml:space="preserve">ection </w:t>
      </w:r>
      <w:r w:rsidR="007151DE">
        <w:rPr>
          <w:rFonts w:ascii="Verdana" w:hAnsi="Verdana"/>
          <w:b/>
        </w:rPr>
        <w:t>8</w:t>
      </w:r>
      <w:r w:rsidR="006B175B">
        <w:rPr>
          <w:rFonts w:ascii="Verdana" w:hAnsi="Verdana"/>
          <w:b/>
        </w:rPr>
        <w:t>. This as</w:t>
      </w:r>
      <w:r w:rsidRPr="00B27110">
        <w:rPr>
          <w:rFonts w:ascii="Verdana" w:hAnsi="Verdana"/>
          <w:b/>
        </w:rPr>
        <w:t xml:space="preserve"> a minimum should include the reason(s), date(s) and duration as applicable</w:t>
      </w:r>
      <w:r>
        <w:rPr>
          <w:rFonts w:ascii="Verdana" w:hAnsi="Verdana"/>
          <w:b/>
        </w:rPr>
        <w:t>, as well as supporting documents.</w:t>
      </w:r>
      <w:r w:rsidRPr="00B27110">
        <w:rPr>
          <w:rFonts w:ascii="Verdana" w:hAnsi="Verdana"/>
          <w:b/>
        </w:rPr>
        <w:t xml:space="preserve"> Tick this box </w:t>
      </w:r>
      <w:r>
        <w:rPr>
          <w:rFonts w:ascii="Verdana" w:hAnsi="Verdana"/>
          <w:b/>
        </w:rPr>
        <w:t xml:space="preserve">to </w:t>
      </w:r>
      <w:r w:rsidRPr="00B27110">
        <w:rPr>
          <w:rFonts w:ascii="Verdana" w:hAnsi="Verdana"/>
          <w:b/>
        </w:rPr>
        <w:t>confirm that full details</w:t>
      </w:r>
      <w:r w:rsidRPr="00787189">
        <w:rPr>
          <w:rFonts w:ascii="Verdana" w:hAnsi="Verdana"/>
          <w:b/>
        </w:rPr>
        <w:t xml:space="preserve"> </w:t>
      </w:r>
      <w:r>
        <w:rPr>
          <w:rFonts w:ascii="Verdana" w:hAnsi="Verdana"/>
          <w:b/>
        </w:rPr>
        <w:t xml:space="preserve">have been </w:t>
      </w:r>
      <w:r w:rsidRPr="00B27110">
        <w:rPr>
          <w:rFonts w:ascii="Verdana" w:hAnsi="Verdana"/>
          <w:b/>
        </w:rPr>
        <w:t>provided</w:t>
      </w:r>
    </w:p>
    <w:p w14:paraId="30316080" w14:textId="77777777" w:rsidR="00510676" w:rsidRPr="00B27110" w:rsidRDefault="00510676" w:rsidP="00510676">
      <w:pPr>
        <w:pStyle w:val="QsyesnoChar"/>
        <w:tabs>
          <w:tab w:val="left" w:pos="1134"/>
        </w:tabs>
        <w:rPr>
          <w:rFonts w:ascii="Verdana" w:hAnsi="Verdana"/>
        </w:rPr>
      </w:pP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Yes</w:t>
      </w:r>
    </w:p>
    <w:p w14:paraId="30316081" w14:textId="47698F15" w:rsidR="00510676" w:rsidRPr="00A4163F" w:rsidRDefault="00510676" w:rsidP="00510676">
      <w:pPr>
        <w:pStyle w:val="Qsheading1"/>
        <w:rPr>
          <w:rFonts w:ascii="Verdana" w:hAnsi="Verdana"/>
        </w:rPr>
      </w:pPr>
      <w:r w:rsidRPr="00A4163F">
        <w:rPr>
          <w:rFonts w:ascii="Verdana" w:hAnsi="Verdana"/>
        </w:rPr>
        <w:lastRenderedPageBreak/>
        <w:t>Regulatory matters</w:t>
      </w:r>
    </w:p>
    <w:p w14:paraId="30316082" w14:textId="77777777" w:rsidR="00510676" w:rsidRPr="00B27110" w:rsidRDefault="00510676" w:rsidP="00C26ADE">
      <w:pPr>
        <w:pStyle w:val="Questionnote"/>
        <w:jc w:val="both"/>
        <w:rPr>
          <w:rFonts w:ascii="Verdana" w:hAnsi="Verdana"/>
        </w:rPr>
      </w:pPr>
      <w:r w:rsidRPr="00B27110">
        <w:rPr>
          <w:rFonts w:ascii="Verdana" w:hAnsi="Verdana"/>
        </w:rPr>
        <w:t xml:space="preserve">In answering the questions in </w:t>
      </w:r>
      <w:r>
        <w:rPr>
          <w:rFonts w:ascii="Verdana" w:hAnsi="Verdana"/>
        </w:rPr>
        <w:t>this section</w:t>
      </w:r>
      <w:r w:rsidRPr="00B27110">
        <w:rPr>
          <w:rFonts w:ascii="Verdana" w:hAnsi="Verdana"/>
        </w:rPr>
        <w:t xml:space="preserve"> </w:t>
      </w:r>
      <w:r>
        <w:rPr>
          <w:rFonts w:ascii="Verdana" w:hAnsi="Verdana"/>
        </w:rPr>
        <w:t>the individual controller</w:t>
      </w:r>
      <w:r w:rsidRPr="00B27110">
        <w:rPr>
          <w:rFonts w:ascii="Verdana" w:hAnsi="Verdana"/>
        </w:rPr>
        <w:t xml:space="preserve"> should include matters whether in the United Kingdom or overseas.</w:t>
      </w:r>
    </w:p>
    <w:p w14:paraId="30316083" w14:textId="0262E2FD" w:rsidR="00510676" w:rsidRPr="00B27110" w:rsidRDefault="00510676" w:rsidP="00510676">
      <w:pPr>
        <w:pStyle w:val="Question"/>
        <w:keepNext/>
        <w:spacing w:after="0"/>
        <w:ind w:right="1701"/>
        <w:rPr>
          <w:rFonts w:ascii="Verdana" w:hAnsi="Verdana"/>
          <w:b/>
        </w:rPr>
      </w:pPr>
      <w:r w:rsidRPr="00B27110">
        <w:rPr>
          <w:rFonts w:ascii="Verdana" w:hAnsi="Verdana"/>
          <w:b/>
        </w:rPr>
        <w:tab/>
      </w:r>
      <w:r w:rsidR="00EC312D">
        <w:rPr>
          <w:rFonts w:ascii="Verdana" w:hAnsi="Verdana"/>
          <w:b/>
        </w:rPr>
        <w:t>5</w:t>
      </w:r>
      <w:r w:rsidRPr="00B27110">
        <w:rPr>
          <w:rFonts w:ascii="Verdana" w:hAnsi="Verdana"/>
          <w:b/>
        </w:rPr>
        <w:t>.1</w:t>
      </w:r>
      <w:r w:rsidR="007F3A58">
        <w:rPr>
          <w:rFonts w:ascii="Verdana" w:hAnsi="Verdana"/>
          <w:b/>
        </w:rPr>
        <w:t>4</w:t>
      </w:r>
      <w:r w:rsidRPr="00B27110">
        <w:rPr>
          <w:rFonts w:ascii="Verdana" w:hAnsi="Verdana"/>
          <w:b/>
        </w:rPr>
        <w:tab/>
      </w:r>
      <w:r>
        <w:rPr>
          <w:rFonts w:ascii="Verdana" w:hAnsi="Verdana"/>
          <w:b/>
        </w:rPr>
        <w:t>Has the individual controller</w:t>
      </w:r>
      <w:r w:rsidRPr="00B27110">
        <w:rPr>
          <w:rFonts w:ascii="Verdana" w:hAnsi="Verdana"/>
          <w:b/>
        </w:rPr>
        <w:t xml:space="preserve"> ever: </w:t>
      </w:r>
    </w:p>
    <w:p w14:paraId="30316084" w14:textId="77777777" w:rsidR="00510676" w:rsidRPr="006223C5" w:rsidRDefault="00510676" w:rsidP="00C26ADE">
      <w:pPr>
        <w:pStyle w:val="Question"/>
        <w:keepNext/>
        <w:tabs>
          <w:tab w:val="left" w:pos="6521"/>
        </w:tabs>
        <w:spacing w:after="0"/>
        <w:ind w:right="709"/>
        <w:jc w:val="both"/>
        <w:rPr>
          <w:rFonts w:ascii="Verdana" w:hAnsi="Verdana"/>
          <w:b/>
        </w:rPr>
      </w:pPr>
      <w:r>
        <w:rPr>
          <w:rFonts w:ascii="Verdana" w:hAnsi="Verdana"/>
          <w:b/>
        </w:rPr>
        <w:tab/>
        <w:t>i</w:t>
      </w:r>
      <w:r>
        <w:rPr>
          <w:rFonts w:ascii="Verdana" w:hAnsi="Verdana"/>
          <w:b/>
        </w:rPr>
        <w:tab/>
      </w:r>
      <w:r w:rsidRPr="006223C5">
        <w:rPr>
          <w:rFonts w:ascii="Verdana" w:hAnsi="Verdana"/>
          <w:b/>
        </w:rPr>
        <w:t>been refused, had revoked or terminated, any authorisation</w:t>
      </w:r>
      <w:r>
        <w:rPr>
          <w:rFonts w:ascii="Verdana" w:hAnsi="Verdana"/>
          <w:b/>
        </w:rPr>
        <w:t>, registration, membership or licence to carry out a trade, business or a profession</w:t>
      </w:r>
      <w:r w:rsidRPr="006223C5">
        <w:rPr>
          <w:rFonts w:ascii="Verdana" w:hAnsi="Verdana"/>
          <w:b/>
        </w:rPr>
        <w:t>?</w:t>
      </w:r>
    </w:p>
    <w:p w14:paraId="30316085" w14:textId="77777777" w:rsidR="00510676" w:rsidRPr="00B27110" w:rsidRDefault="00510676" w:rsidP="00510676">
      <w:pPr>
        <w:pStyle w:val="QsyesnoChar"/>
        <w:tabs>
          <w:tab w:val="left" w:pos="1134"/>
        </w:tabs>
        <w:rPr>
          <w:rFonts w:ascii="Verdana" w:hAnsi="Verdana"/>
        </w:rPr>
      </w:pP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No</w:t>
      </w:r>
      <w:r w:rsidRPr="00B27110">
        <w:rPr>
          <w:rFonts w:ascii="Verdana" w:hAnsi="Verdana"/>
        </w:rPr>
        <w:tab/>
      </w:r>
      <w:r w:rsidRPr="00B27110">
        <w:rPr>
          <w:rFonts w:ascii="Verdana" w:hAnsi="Verdana"/>
        </w:rPr>
        <w:tab/>
      </w: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Yes</w:t>
      </w:r>
    </w:p>
    <w:p w14:paraId="30316086" w14:textId="77777777" w:rsidR="00510676" w:rsidRDefault="00510676" w:rsidP="00C26ADE">
      <w:pPr>
        <w:pStyle w:val="Question"/>
        <w:keepNext/>
        <w:tabs>
          <w:tab w:val="left" w:pos="6521"/>
        </w:tabs>
        <w:spacing w:after="0"/>
        <w:ind w:right="709"/>
        <w:jc w:val="both"/>
        <w:rPr>
          <w:rFonts w:ascii="Verdana" w:hAnsi="Verdana"/>
          <w:b/>
        </w:rPr>
      </w:pPr>
      <w:r>
        <w:rPr>
          <w:rFonts w:ascii="Verdana" w:hAnsi="Verdana"/>
          <w:b/>
        </w:rPr>
        <w:tab/>
      </w:r>
      <w:r w:rsidRPr="006223C5">
        <w:rPr>
          <w:rFonts w:ascii="Verdana" w:hAnsi="Verdana"/>
          <w:b/>
        </w:rPr>
        <w:t>ii</w:t>
      </w:r>
      <w:r>
        <w:rPr>
          <w:rFonts w:ascii="Verdana" w:hAnsi="Verdana"/>
          <w:b/>
        </w:rPr>
        <w:tab/>
        <w:t>been excluded by a competent authority or public sector entity in the financial services sector or by a professional body or association (including, for example, any disbarment, dismissal or expulsion)?</w:t>
      </w:r>
    </w:p>
    <w:p w14:paraId="30316087" w14:textId="77777777" w:rsidR="00510676" w:rsidRPr="00B27110" w:rsidRDefault="00510676" w:rsidP="00510676">
      <w:pPr>
        <w:pStyle w:val="QsyesnoChar"/>
        <w:tabs>
          <w:tab w:val="left" w:pos="1134"/>
        </w:tabs>
        <w:rPr>
          <w:rFonts w:ascii="Verdana" w:hAnsi="Verdana"/>
        </w:rPr>
      </w:pPr>
      <w:r w:rsidRPr="003F2323">
        <w:rPr>
          <w:rFonts w:ascii="Verdana" w:hAnsi="Verdana"/>
          <w:b/>
        </w:rPr>
        <w:fldChar w:fldCharType="begin">
          <w:ffData>
            <w:name w:val="Check27"/>
            <w:enabled/>
            <w:calcOnExit w:val="0"/>
            <w:checkBox>
              <w:sizeAuto/>
              <w:default w:val="0"/>
              <w:checked w:val="0"/>
            </w:checkBox>
          </w:ffData>
        </w:fldChar>
      </w:r>
      <w:r w:rsidRPr="003F2323">
        <w:rPr>
          <w:rFonts w:ascii="Verdana" w:hAnsi="Verdana"/>
          <w:b/>
        </w:rPr>
        <w:instrText xml:space="preserve"> FORMCHECKBOX </w:instrText>
      </w:r>
      <w:r w:rsidRPr="003F2323">
        <w:rPr>
          <w:rFonts w:ascii="Verdana" w:hAnsi="Verdana"/>
          <w:b/>
        </w:rPr>
      </w:r>
      <w:r w:rsidRPr="003F2323">
        <w:rPr>
          <w:rFonts w:ascii="Verdana" w:hAnsi="Verdana"/>
          <w:b/>
        </w:rPr>
        <w:fldChar w:fldCharType="separate"/>
      </w:r>
      <w:r w:rsidRPr="003F2323">
        <w:rPr>
          <w:rFonts w:ascii="Verdana" w:hAnsi="Verdana"/>
          <w:b/>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No</w:t>
      </w:r>
      <w:r w:rsidRPr="00B27110">
        <w:rPr>
          <w:rFonts w:ascii="Verdana" w:hAnsi="Verdana"/>
        </w:rPr>
        <w:tab/>
      </w:r>
      <w:r w:rsidRPr="00B27110">
        <w:rPr>
          <w:rFonts w:ascii="Verdana" w:hAnsi="Verdana"/>
        </w:rPr>
        <w:tab/>
      </w: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Yes</w:t>
      </w:r>
    </w:p>
    <w:p w14:paraId="30316088" w14:textId="7F191953" w:rsidR="00510676" w:rsidRPr="00B27110" w:rsidRDefault="00510676" w:rsidP="00C26ADE">
      <w:pPr>
        <w:pStyle w:val="Question"/>
        <w:keepNext/>
        <w:spacing w:after="0"/>
        <w:ind w:right="709"/>
        <w:jc w:val="both"/>
        <w:rPr>
          <w:rFonts w:ascii="Verdana" w:hAnsi="Verdana"/>
          <w:b/>
        </w:rPr>
      </w:pPr>
      <w:r w:rsidRPr="00B27110">
        <w:rPr>
          <w:rFonts w:ascii="Verdana" w:hAnsi="Verdana"/>
          <w:b/>
        </w:rPr>
        <w:tab/>
      </w:r>
      <w:r w:rsidR="00EC312D">
        <w:rPr>
          <w:rFonts w:ascii="Verdana" w:hAnsi="Verdana"/>
          <w:b/>
        </w:rPr>
        <w:t>5</w:t>
      </w:r>
      <w:r w:rsidRPr="00B27110">
        <w:rPr>
          <w:rFonts w:ascii="Verdana" w:hAnsi="Verdana"/>
          <w:b/>
        </w:rPr>
        <w:t>.</w:t>
      </w:r>
      <w:r>
        <w:rPr>
          <w:rFonts w:ascii="Verdana" w:hAnsi="Verdana"/>
          <w:b/>
        </w:rPr>
        <w:t>1</w:t>
      </w:r>
      <w:r w:rsidR="007F3A58">
        <w:rPr>
          <w:rFonts w:ascii="Verdana" w:hAnsi="Verdana"/>
          <w:b/>
        </w:rPr>
        <w:t>5</w:t>
      </w:r>
      <w:r w:rsidRPr="00B27110">
        <w:rPr>
          <w:rFonts w:ascii="Verdana" w:hAnsi="Verdana"/>
          <w:b/>
        </w:rPr>
        <w:tab/>
        <w:t xml:space="preserve">If </w:t>
      </w:r>
      <w:r>
        <w:rPr>
          <w:rFonts w:ascii="Verdana" w:hAnsi="Verdana"/>
          <w:b/>
        </w:rPr>
        <w:t>the individual controller</w:t>
      </w:r>
      <w:r w:rsidRPr="00B27110">
        <w:rPr>
          <w:rFonts w:ascii="Verdana" w:hAnsi="Verdana"/>
          <w:b/>
        </w:rPr>
        <w:t xml:space="preserve"> ha</w:t>
      </w:r>
      <w:r>
        <w:rPr>
          <w:rFonts w:ascii="Verdana" w:hAnsi="Verdana"/>
          <w:b/>
        </w:rPr>
        <w:t>s</w:t>
      </w:r>
      <w:r w:rsidRPr="00B27110">
        <w:rPr>
          <w:rFonts w:ascii="Verdana" w:hAnsi="Verdana"/>
          <w:b/>
        </w:rPr>
        <w:t xml:space="preserve"> answered yes to any of the questions abov</w:t>
      </w:r>
      <w:r>
        <w:rPr>
          <w:rFonts w:ascii="Verdana" w:hAnsi="Verdana"/>
          <w:b/>
        </w:rPr>
        <w:t>e, please give full details in S</w:t>
      </w:r>
      <w:r w:rsidRPr="00B27110">
        <w:rPr>
          <w:rFonts w:ascii="Verdana" w:hAnsi="Verdana"/>
          <w:b/>
        </w:rPr>
        <w:t xml:space="preserve">ection </w:t>
      </w:r>
      <w:r w:rsidR="007151DE">
        <w:rPr>
          <w:rFonts w:ascii="Verdana" w:hAnsi="Verdana"/>
          <w:b/>
        </w:rPr>
        <w:t>8</w:t>
      </w:r>
      <w:r w:rsidRPr="00B27110">
        <w:rPr>
          <w:rFonts w:ascii="Verdana" w:hAnsi="Verdana"/>
          <w:b/>
        </w:rPr>
        <w:t xml:space="preserve">. This at a minimum should include the reason(s), date(s) and duration as applicable. Tick this box </w:t>
      </w:r>
      <w:r>
        <w:rPr>
          <w:rFonts w:ascii="Verdana" w:hAnsi="Verdana"/>
          <w:b/>
        </w:rPr>
        <w:t xml:space="preserve">to confirm that </w:t>
      </w:r>
      <w:r w:rsidRPr="00B27110">
        <w:rPr>
          <w:rFonts w:ascii="Verdana" w:hAnsi="Verdana"/>
          <w:b/>
        </w:rPr>
        <w:t>full details</w:t>
      </w:r>
      <w:r>
        <w:rPr>
          <w:rFonts w:ascii="Verdana" w:hAnsi="Verdana"/>
          <w:b/>
        </w:rPr>
        <w:t xml:space="preserve"> have been provided with supporting documentation.</w:t>
      </w:r>
    </w:p>
    <w:p w14:paraId="30316089" w14:textId="77777777" w:rsidR="00510676" w:rsidRPr="00B27110" w:rsidRDefault="00510676" w:rsidP="00510676">
      <w:pPr>
        <w:pStyle w:val="QsyesnoChar"/>
        <w:tabs>
          <w:tab w:val="left" w:pos="1134"/>
        </w:tabs>
        <w:rPr>
          <w:rFonts w:ascii="Verdana" w:hAnsi="Verdana"/>
          <w:b/>
        </w:rPr>
      </w:pP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Yes</w:t>
      </w:r>
    </w:p>
    <w:p w14:paraId="3031608A" w14:textId="77777777" w:rsidR="00510676" w:rsidRPr="00A4163F" w:rsidRDefault="00510676" w:rsidP="00510676">
      <w:pPr>
        <w:pStyle w:val="Qsheading1"/>
        <w:rPr>
          <w:rFonts w:ascii="Verdana" w:hAnsi="Verdana"/>
        </w:rPr>
      </w:pPr>
      <w:r w:rsidRPr="00A4163F">
        <w:rPr>
          <w:rFonts w:ascii="Verdana" w:hAnsi="Verdana"/>
        </w:rPr>
        <w:t>Other matters</w:t>
      </w:r>
    </w:p>
    <w:p w14:paraId="3031608B" w14:textId="00ED7FBD" w:rsidR="00510676" w:rsidRDefault="00191216" w:rsidP="00C26ADE">
      <w:pPr>
        <w:pStyle w:val="Question"/>
        <w:keepNext/>
        <w:spacing w:after="0"/>
        <w:ind w:right="709"/>
        <w:jc w:val="both"/>
        <w:rPr>
          <w:rFonts w:ascii="Verdana" w:hAnsi="Verdana"/>
          <w:b/>
        </w:rPr>
      </w:pPr>
      <w:r>
        <w:rPr>
          <w:rFonts w:ascii="Verdana" w:hAnsi="Verdana"/>
          <w:b/>
        </w:rPr>
        <w:tab/>
      </w:r>
      <w:r w:rsidR="00EC312D">
        <w:rPr>
          <w:rFonts w:ascii="Verdana" w:hAnsi="Verdana"/>
          <w:b/>
        </w:rPr>
        <w:t>5</w:t>
      </w:r>
      <w:r>
        <w:rPr>
          <w:rFonts w:ascii="Verdana" w:hAnsi="Verdana"/>
          <w:b/>
        </w:rPr>
        <w:t>.1</w:t>
      </w:r>
      <w:r w:rsidR="007F3A58">
        <w:rPr>
          <w:rFonts w:ascii="Verdana" w:hAnsi="Verdana"/>
          <w:b/>
        </w:rPr>
        <w:t>6</w:t>
      </w:r>
      <w:r w:rsidR="00510676">
        <w:rPr>
          <w:rFonts w:ascii="Verdana" w:hAnsi="Verdana"/>
          <w:b/>
        </w:rPr>
        <w:tab/>
        <w:t>Has an assessment of reputation of the individual controller already been conducted by another competent authority?</w:t>
      </w:r>
    </w:p>
    <w:p w14:paraId="3031608C" w14:textId="77777777" w:rsidR="00510676" w:rsidRDefault="00510676" w:rsidP="00C26ADE">
      <w:pPr>
        <w:pStyle w:val="QsyesnoCharChar"/>
        <w:keepNext/>
        <w:tabs>
          <w:tab w:val="left" w:pos="624"/>
        </w:tabs>
        <w:jc w:val="both"/>
        <w:rPr>
          <w:rFonts w:ascii="Verdana" w:hAnsi="Verdana"/>
        </w:rPr>
      </w:pPr>
      <w:r w:rsidRPr="005A22F5">
        <w:rPr>
          <w:rFonts w:ascii="Verdana" w:hAnsi="Verdana"/>
        </w:rPr>
        <w:fldChar w:fldCharType="begin">
          <w:ffData>
            <w:name w:val="Check15"/>
            <w:enabled/>
            <w:calcOnExit w:val="0"/>
            <w:checkBox>
              <w:sizeAuto/>
              <w:default w:val="0"/>
              <w:checked w:val="0"/>
            </w:checkBox>
          </w:ffData>
        </w:fldChar>
      </w:r>
      <w:r w:rsidRPr="005A22F5">
        <w:rPr>
          <w:rFonts w:ascii="Verdana" w:hAnsi="Verdana"/>
        </w:rPr>
        <w:instrText xml:space="preserve"> FORMCHECKBOX </w:instrText>
      </w:r>
      <w:r w:rsidRPr="005A22F5">
        <w:rPr>
          <w:rFonts w:ascii="Verdana" w:hAnsi="Verdana"/>
        </w:rPr>
      </w:r>
      <w:r w:rsidRPr="005A22F5">
        <w:rPr>
          <w:rFonts w:ascii="Verdana" w:hAnsi="Verdana"/>
        </w:rPr>
        <w:fldChar w:fldCharType="separate"/>
      </w:r>
      <w:r w:rsidRPr="005A22F5">
        <w:rPr>
          <w:rFonts w:ascii="Verdana" w:hAnsi="Verdana"/>
        </w:rPr>
        <w:fldChar w:fldCharType="end"/>
      </w:r>
      <w:r>
        <w:rPr>
          <w:rFonts w:ascii="Verdana" w:hAnsi="Verdana"/>
        </w:rPr>
        <w:tab/>
        <w:t>Yes</w:t>
      </w:r>
      <w:r w:rsidRPr="005A22F5">
        <w:rPr>
          <w:rFonts w:ascii="Verdana" w:hAnsi="Verdana"/>
        </w:rPr>
        <w:tab/>
      </w:r>
      <w:r w:rsidRPr="005A22F5">
        <w:rPr>
          <w:rFonts w:ascii="Verdana" w:hAnsi="Verdana"/>
        </w:rPr>
        <w:sym w:font="Webdings" w:char="F034"/>
      </w:r>
      <w:r>
        <w:rPr>
          <w:rFonts w:ascii="Verdana" w:hAnsi="Verdana"/>
        </w:rPr>
        <w:t>Give details below including the name of the authority, the date of the assessment and evidence of the outcome of this assessment</w:t>
      </w:r>
      <w:r w:rsidR="006B175B">
        <w:rPr>
          <w:rFonts w:ascii="Verdana" w:hAnsi="Verdana"/>
        </w:rPr>
        <w:t>.</w:t>
      </w:r>
    </w:p>
    <w:p w14:paraId="3031608D" w14:textId="77777777" w:rsidR="00510676" w:rsidRPr="005A22F5" w:rsidRDefault="00510676" w:rsidP="00510676">
      <w:pPr>
        <w:pStyle w:val="QsyesnoCharChar"/>
        <w:keepNext/>
        <w:tabs>
          <w:tab w:val="left" w:pos="624"/>
        </w:tabs>
        <w:rPr>
          <w:rFonts w:ascii="Verdana" w:hAnsi="Verdana"/>
        </w:rPr>
      </w:pPr>
      <w:r w:rsidRPr="005A22F5">
        <w:rPr>
          <w:rFonts w:ascii="Verdana" w:hAnsi="Verdana"/>
        </w:rPr>
        <w:fldChar w:fldCharType="begin">
          <w:ffData>
            <w:name w:val="Check15"/>
            <w:enabled/>
            <w:calcOnExit w:val="0"/>
            <w:checkBox>
              <w:sizeAuto/>
              <w:default w:val="0"/>
              <w:checked w:val="0"/>
            </w:checkBox>
          </w:ffData>
        </w:fldChar>
      </w:r>
      <w:r w:rsidRPr="005A22F5">
        <w:rPr>
          <w:rFonts w:ascii="Verdana" w:hAnsi="Verdana"/>
        </w:rPr>
        <w:instrText xml:space="preserve"> FORMCHECKBOX </w:instrText>
      </w:r>
      <w:r w:rsidRPr="005A22F5">
        <w:rPr>
          <w:rFonts w:ascii="Verdana" w:hAnsi="Verdana"/>
        </w:rPr>
      </w:r>
      <w:r w:rsidRPr="005A22F5">
        <w:rPr>
          <w:rFonts w:ascii="Verdana" w:hAnsi="Verdana"/>
        </w:rPr>
        <w:fldChar w:fldCharType="separate"/>
      </w:r>
      <w:r w:rsidRPr="005A22F5">
        <w:rPr>
          <w:rFonts w:ascii="Verdana" w:hAnsi="Verdana"/>
        </w:rPr>
        <w:fldChar w:fldCharType="end"/>
      </w:r>
      <w:r>
        <w:rPr>
          <w:rFonts w:ascii="Verdana" w:hAnsi="Verdana"/>
        </w:rPr>
        <w:tab/>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85C38" w:rsidRPr="00385C38" w14:paraId="30316090" w14:textId="77777777" w:rsidTr="00510676">
        <w:trPr>
          <w:trHeight w:val="1277"/>
        </w:trPr>
        <w:tc>
          <w:tcPr>
            <w:tcW w:w="7088" w:type="dxa"/>
          </w:tcPr>
          <w:p w14:paraId="3031608E" w14:textId="77777777" w:rsidR="00510676" w:rsidRPr="00385C38" w:rsidRDefault="00510676" w:rsidP="00510676">
            <w:pPr>
              <w:pStyle w:val="Question"/>
              <w:keepNext/>
              <w:tabs>
                <w:tab w:val="clear" w:pos="284"/>
                <w:tab w:val="left" w:pos="1418"/>
                <w:tab w:val="left" w:pos="2552"/>
              </w:tabs>
              <w:spacing w:before="0" w:after="0" w:line="240" w:lineRule="auto"/>
              <w:ind w:left="28" w:right="57" w:firstLine="0"/>
              <w:rPr>
                <w:rFonts w:ascii="Verdana" w:hAnsi="Verdana" w:cs="Arial"/>
              </w:rPr>
            </w:pPr>
            <w:r w:rsidRPr="00385C38">
              <w:rPr>
                <w:rFonts w:ascii="Verdana" w:hAnsi="Verdana" w:cs="Arial"/>
              </w:rPr>
              <w:fldChar w:fldCharType="begin">
                <w:ffData>
                  <w:name w:val="Text7"/>
                  <w:enabled/>
                  <w:calcOnExit w:val="0"/>
                  <w:textInput/>
                </w:ffData>
              </w:fldChar>
            </w:r>
            <w:r w:rsidRPr="00385C38">
              <w:rPr>
                <w:rFonts w:ascii="Verdana" w:hAnsi="Verdana" w:cs="Arial"/>
              </w:rPr>
              <w:instrText xml:space="preserve"> FORMTEXT </w:instrText>
            </w:r>
            <w:r w:rsidRPr="00385C38">
              <w:rPr>
                <w:rFonts w:ascii="Verdana" w:hAnsi="Verdana" w:cs="Arial"/>
              </w:rPr>
            </w:r>
            <w:r w:rsidRPr="00385C38">
              <w:rPr>
                <w:rFonts w:ascii="Verdana" w:hAnsi="Verdana" w:cs="Arial"/>
              </w:rPr>
              <w:fldChar w:fldCharType="separate"/>
            </w:r>
            <w:r w:rsidRPr="00385C38">
              <w:rPr>
                <w:rFonts w:ascii="Verdana" w:eastAsia="Arial Unicode MS" w:hAnsi="Verdana" w:cs="Arial Unicode MS"/>
              </w:rPr>
              <w:t> </w:t>
            </w:r>
            <w:r w:rsidRPr="00385C38">
              <w:rPr>
                <w:rFonts w:ascii="Verdana" w:eastAsia="Arial Unicode MS" w:hAnsi="Verdana" w:cs="Arial Unicode MS"/>
              </w:rPr>
              <w:t> </w:t>
            </w:r>
            <w:r w:rsidRPr="00385C38">
              <w:rPr>
                <w:rFonts w:ascii="Verdana" w:eastAsia="Arial Unicode MS" w:hAnsi="Verdana" w:cs="Arial Unicode MS"/>
              </w:rPr>
              <w:t> </w:t>
            </w:r>
            <w:r w:rsidRPr="00385C38">
              <w:rPr>
                <w:rFonts w:ascii="Verdana" w:eastAsia="Arial Unicode MS" w:hAnsi="Verdana" w:cs="Arial Unicode MS"/>
              </w:rPr>
              <w:t> </w:t>
            </w:r>
            <w:r w:rsidRPr="00385C38">
              <w:rPr>
                <w:rFonts w:ascii="Verdana" w:eastAsia="Arial Unicode MS" w:hAnsi="Verdana" w:cs="Arial Unicode MS"/>
              </w:rPr>
              <w:t> </w:t>
            </w:r>
            <w:r w:rsidRPr="00385C38">
              <w:rPr>
                <w:rFonts w:ascii="Verdana" w:hAnsi="Verdana" w:cs="Arial"/>
              </w:rPr>
              <w:fldChar w:fldCharType="end"/>
            </w:r>
          </w:p>
          <w:p w14:paraId="3031608F" w14:textId="77777777" w:rsidR="00510676" w:rsidRPr="00385C38" w:rsidRDefault="00510676" w:rsidP="00510676">
            <w:pPr>
              <w:pStyle w:val="Question"/>
              <w:keepNext/>
              <w:tabs>
                <w:tab w:val="clear" w:pos="284"/>
                <w:tab w:val="left" w:pos="1418"/>
                <w:tab w:val="left" w:pos="2552"/>
              </w:tabs>
              <w:spacing w:before="0" w:after="0" w:line="240" w:lineRule="auto"/>
              <w:ind w:left="28" w:right="57" w:firstLine="0"/>
              <w:rPr>
                <w:rFonts w:ascii="Verdana" w:hAnsi="Verdana" w:cs="Arial"/>
              </w:rPr>
            </w:pPr>
          </w:p>
        </w:tc>
      </w:tr>
    </w:tbl>
    <w:p w14:paraId="30316091" w14:textId="77777777" w:rsidR="00510676" w:rsidRDefault="00510676" w:rsidP="00510676">
      <w:pPr>
        <w:pStyle w:val="Qsyesno"/>
        <w:tabs>
          <w:tab w:val="clear" w:pos="284"/>
          <w:tab w:val="clear" w:pos="851"/>
          <w:tab w:val="left" w:pos="993"/>
          <w:tab w:val="left" w:pos="1560"/>
          <w:tab w:val="left" w:pos="1843"/>
        </w:tabs>
      </w:pPr>
    </w:p>
    <w:p w14:paraId="30316092" w14:textId="77777777" w:rsidR="001F5495" w:rsidRDefault="00510676" w:rsidP="00510676">
      <w:pPr>
        <w:rPr>
          <w:sz w:val="18"/>
        </w:rPr>
      </w:pPr>
      <w:r>
        <w:br w:type="page"/>
      </w: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1F5495" w:rsidRPr="00B27110" w14:paraId="30316095" w14:textId="77777777" w:rsidTr="00B202B8">
        <w:trPr>
          <w:trHeight w:hRule="exact" w:val="559"/>
        </w:trPr>
        <w:tc>
          <w:tcPr>
            <w:tcW w:w="2268" w:type="dxa"/>
            <w:shd w:val="clear" w:color="auto" w:fill="701B45"/>
            <w:vAlign w:val="center"/>
          </w:tcPr>
          <w:p w14:paraId="30316093" w14:textId="630A6A86" w:rsidR="001F5495" w:rsidRPr="00EB352E" w:rsidRDefault="00F87195" w:rsidP="00B202B8">
            <w:pPr>
              <w:pStyle w:val="Sectionheading"/>
              <w:tabs>
                <w:tab w:val="right" w:pos="-142"/>
              </w:tabs>
              <w:spacing w:before="0"/>
              <w:ind w:right="142"/>
              <w:jc w:val="right"/>
              <w:rPr>
                <w:rFonts w:ascii="Verdana" w:hAnsi="Verdana"/>
                <w:sz w:val="32"/>
              </w:rPr>
            </w:pPr>
            <w:r>
              <w:rPr>
                <w:rFonts w:ascii="Verdana" w:hAnsi="Verdana"/>
                <w:sz w:val="32"/>
              </w:rPr>
              <w:lastRenderedPageBreak/>
              <w:t>6</w:t>
            </w:r>
          </w:p>
        </w:tc>
        <w:tc>
          <w:tcPr>
            <w:tcW w:w="7825" w:type="dxa"/>
            <w:shd w:val="clear" w:color="auto" w:fill="701B45"/>
            <w:vAlign w:val="center"/>
          </w:tcPr>
          <w:p w14:paraId="30316094" w14:textId="77777777" w:rsidR="001F5495" w:rsidRPr="00EB352E" w:rsidRDefault="001F5495" w:rsidP="00B202B8">
            <w:pPr>
              <w:pStyle w:val="Sectionheading"/>
              <w:spacing w:before="0"/>
              <w:rPr>
                <w:rFonts w:ascii="Verdana" w:hAnsi="Verdana"/>
              </w:rPr>
            </w:pPr>
            <w:r w:rsidRPr="00EB352E">
              <w:rPr>
                <w:rFonts w:ascii="Verdana" w:hAnsi="Verdana"/>
              </w:rPr>
              <w:t>Details of the qualifying holding</w:t>
            </w:r>
          </w:p>
        </w:tc>
      </w:tr>
    </w:tbl>
    <w:p w14:paraId="30316096" w14:textId="3C98E578" w:rsidR="00510676" w:rsidRPr="003F2323" w:rsidRDefault="00191216" w:rsidP="00C26ADE">
      <w:pPr>
        <w:pStyle w:val="Question"/>
        <w:keepNext/>
        <w:tabs>
          <w:tab w:val="left" w:pos="6521"/>
        </w:tabs>
        <w:spacing w:after="0"/>
        <w:ind w:right="709"/>
        <w:jc w:val="both"/>
        <w:rPr>
          <w:rFonts w:ascii="Verdana" w:hAnsi="Verdana"/>
          <w:b/>
        </w:rPr>
      </w:pPr>
      <w:r>
        <w:rPr>
          <w:rFonts w:ascii="Verdana" w:hAnsi="Verdana"/>
          <w:b/>
        </w:rPr>
        <w:tab/>
      </w:r>
      <w:r w:rsidR="00EC312D">
        <w:rPr>
          <w:rFonts w:ascii="Verdana" w:hAnsi="Verdana"/>
          <w:b/>
        </w:rPr>
        <w:t>6</w:t>
      </w:r>
      <w:r w:rsidR="00510676">
        <w:rPr>
          <w:rFonts w:ascii="Verdana" w:hAnsi="Verdana"/>
          <w:b/>
        </w:rPr>
        <w:t>.1</w:t>
      </w:r>
      <w:r w:rsidR="00510676">
        <w:rPr>
          <w:rFonts w:ascii="Verdana" w:hAnsi="Verdana"/>
          <w:b/>
        </w:rPr>
        <w:tab/>
      </w:r>
      <w:r w:rsidR="00510676" w:rsidRPr="003F2323">
        <w:rPr>
          <w:rFonts w:ascii="Verdana" w:hAnsi="Verdana"/>
          <w:b/>
        </w:rPr>
        <w:t>Has this information been provided in another qualifying holding form?</w:t>
      </w:r>
    </w:p>
    <w:p w14:paraId="30316097" w14:textId="645FEE80" w:rsidR="00510676" w:rsidRDefault="00510676" w:rsidP="00510676">
      <w:pPr>
        <w:pStyle w:val="QsyesnoCharChar"/>
        <w:keepNext/>
        <w:tabs>
          <w:tab w:val="left" w:pos="624"/>
        </w:tabs>
        <w:rPr>
          <w:rFonts w:ascii="Verdana" w:hAnsi="Verdana"/>
        </w:rPr>
      </w:pPr>
      <w:r w:rsidRPr="005A22F5">
        <w:rPr>
          <w:rFonts w:ascii="Verdana" w:hAnsi="Verdana"/>
        </w:rPr>
        <w:fldChar w:fldCharType="begin">
          <w:ffData>
            <w:name w:val="Check15"/>
            <w:enabled/>
            <w:calcOnExit w:val="0"/>
            <w:checkBox>
              <w:sizeAuto/>
              <w:default w:val="0"/>
              <w:checked w:val="0"/>
            </w:checkBox>
          </w:ffData>
        </w:fldChar>
      </w:r>
      <w:r w:rsidRPr="005A22F5">
        <w:rPr>
          <w:rFonts w:ascii="Verdana" w:hAnsi="Verdana"/>
        </w:rPr>
        <w:instrText xml:space="preserve"> FORMCHECKBOX </w:instrText>
      </w:r>
      <w:r w:rsidRPr="005A22F5">
        <w:rPr>
          <w:rFonts w:ascii="Verdana" w:hAnsi="Verdana"/>
        </w:rPr>
      </w:r>
      <w:r w:rsidRPr="005A22F5">
        <w:rPr>
          <w:rFonts w:ascii="Verdana" w:hAnsi="Verdana"/>
        </w:rPr>
        <w:fldChar w:fldCharType="separate"/>
      </w:r>
      <w:r w:rsidRPr="005A22F5">
        <w:rPr>
          <w:rFonts w:ascii="Verdana" w:hAnsi="Verdana"/>
        </w:rPr>
        <w:fldChar w:fldCharType="end"/>
      </w:r>
      <w:r>
        <w:rPr>
          <w:rFonts w:ascii="Verdana" w:hAnsi="Verdana"/>
        </w:rPr>
        <w:tab/>
        <w:t>Yes</w:t>
      </w:r>
      <w:r w:rsidRPr="005A22F5">
        <w:rPr>
          <w:rFonts w:ascii="Verdana" w:hAnsi="Verdana"/>
        </w:rPr>
        <w:tab/>
      </w:r>
      <w:r w:rsidRPr="005A22F5">
        <w:rPr>
          <w:rFonts w:ascii="Verdana" w:hAnsi="Verdana"/>
        </w:rPr>
        <w:sym w:font="Webdings" w:char="F034"/>
      </w:r>
      <w:r>
        <w:rPr>
          <w:rFonts w:ascii="Verdana" w:hAnsi="Verdana"/>
        </w:rPr>
        <w:t xml:space="preserve">Give details below and continue to Section </w:t>
      </w:r>
      <w:r w:rsidR="0066683D">
        <w:rPr>
          <w:rFonts w:ascii="Verdana" w:hAnsi="Verdana"/>
        </w:rPr>
        <w:t>7</w:t>
      </w:r>
      <w:r w:rsidR="006B175B">
        <w:rPr>
          <w:rFonts w:ascii="Verdana" w:hAnsi="Verdana"/>
        </w:rPr>
        <w:t>.</w:t>
      </w:r>
    </w:p>
    <w:p w14:paraId="30316098" w14:textId="77777777" w:rsidR="00510676" w:rsidRPr="005A22F5" w:rsidRDefault="00510676" w:rsidP="00510676">
      <w:pPr>
        <w:pStyle w:val="QsyesnoCharChar"/>
        <w:keepNext/>
        <w:tabs>
          <w:tab w:val="left" w:pos="624"/>
        </w:tabs>
        <w:rPr>
          <w:rFonts w:ascii="Verdana" w:hAnsi="Verdana"/>
        </w:rPr>
      </w:pPr>
      <w:r w:rsidRPr="005A22F5">
        <w:rPr>
          <w:rFonts w:ascii="Verdana" w:hAnsi="Verdana"/>
        </w:rPr>
        <w:fldChar w:fldCharType="begin">
          <w:ffData>
            <w:name w:val="Check15"/>
            <w:enabled/>
            <w:calcOnExit w:val="0"/>
            <w:checkBox>
              <w:sizeAuto/>
              <w:default w:val="0"/>
              <w:checked w:val="0"/>
            </w:checkBox>
          </w:ffData>
        </w:fldChar>
      </w:r>
      <w:r w:rsidRPr="005A22F5">
        <w:rPr>
          <w:rFonts w:ascii="Verdana" w:hAnsi="Verdana"/>
        </w:rPr>
        <w:instrText xml:space="preserve"> FORMCHECKBOX </w:instrText>
      </w:r>
      <w:r w:rsidRPr="005A22F5">
        <w:rPr>
          <w:rFonts w:ascii="Verdana" w:hAnsi="Verdana"/>
        </w:rPr>
      </w:r>
      <w:r w:rsidRPr="005A22F5">
        <w:rPr>
          <w:rFonts w:ascii="Verdana" w:hAnsi="Verdana"/>
        </w:rPr>
        <w:fldChar w:fldCharType="separate"/>
      </w:r>
      <w:r w:rsidRPr="005A22F5">
        <w:rPr>
          <w:rFonts w:ascii="Verdana" w:hAnsi="Verdana"/>
        </w:rPr>
        <w:fldChar w:fldCharType="end"/>
      </w:r>
      <w:r>
        <w:rPr>
          <w:rFonts w:ascii="Verdana" w:hAnsi="Verdana"/>
        </w:rPr>
        <w:tab/>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85C38" w:rsidRPr="00385C38" w14:paraId="3031609A" w14:textId="77777777" w:rsidTr="00510676">
        <w:trPr>
          <w:trHeight w:val="1277"/>
        </w:trPr>
        <w:tc>
          <w:tcPr>
            <w:tcW w:w="7088" w:type="dxa"/>
          </w:tcPr>
          <w:p w14:paraId="30316099" w14:textId="77777777" w:rsidR="00510676" w:rsidRPr="00385C38" w:rsidRDefault="00510676" w:rsidP="00510676">
            <w:pPr>
              <w:pStyle w:val="Question"/>
              <w:keepNext/>
              <w:tabs>
                <w:tab w:val="clear" w:pos="284"/>
                <w:tab w:val="left" w:pos="1418"/>
                <w:tab w:val="left" w:pos="2552"/>
              </w:tabs>
              <w:spacing w:before="0" w:after="0" w:line="240" w:lineRule="auto"/>
              <w:ind w:left="28" w:right="57" w:firstLine="0"/>
              <w:rPr>
                <w:rFonts w:ascii="Verdana" w:hAnsi="Verdana" w:cs="Arial"/>
              </w:rPr>
            </w:pPr>
            <w:r w:rsidRPr="00385C38">
              <w:rPr>
                <w:rFonts w:ascii="Verdana" w:hAnsi="Verdana" w:cs="Arial"/>
              </w:rPr>
              <w:fldChar w:fldCharType="begin">
                <w:ffData>
                  <w:name w:val="Text7"/>
                  <w:enabled/>
                  <w:calcOnExit w:val="0"/>
                  <w:textInput/>
                </w:ffData>
              </w:fldChar>
            </w:r>
            <w:r w:rsidRPr="00385C38">
              <w:rPr>
                <w:rFonts w:ascii="Verdana" w:hAnsi="Verdana" w:cs="Arial"/>
              </w:rPr>
              <w:instrText xml:space="preserve"> FORMTEXT </w:instrText>
            </w:r>
            <w:r w:rsidRPr="00385C38">
              <w:rPr>
                <w:rFonts w:ascii="Verdana" w:hAnsi="Verdana" w:cs="Arial"/>
              </w:rPr>
            </w:r>
            <w:r w:rsidRPr="00385C38">
              <w:rPr>
                <w:rFonts w:ascii="Verdana" w:hAnsi="Verdana" w:cs="Arial"/>
              </w:rPr>
              <w:fldChar w:fldCharType="separate"/>
            </w:r>
            <w:r w:rsidRPr="00385C38">
              <w:rPr>
                <w:rFonts w:ascii="Verdana" w:eastAsia="Arial Unicode MS" w:hAnsi="Verdana" w:cs="Arial Unicode MS"/>
              </w:rPr>
              <w:t> </w:t>
            </w:r>
            <w:r w:rsidRPr="00385C38">
              <w:rPr>
                <w:rFonts w:ascii="Verdana" w:eastAsia="Arial Unicode MS" w:hAnsi="Verdana" w:cs="Arial Unicode MS"/>
              </w:rPr>
              <w:t> </w:t>
            </w:r>
            <w:r w:rsidRPr="00385C38">
              <w:rPr>
                <w:rFonts w:ascii="Verdana" w:eastAsia="Arial Unicode MS" w:hAnsi="Verdana" w:cs="Arial Unicode MS"/>
              </w:rPr>
              <w:t> </w:t>
            </w:r>
            <w:r w:rsidRPr="00385C38">
              <w:rPr>
                <w:rFonts w:ascii="Verdana" w:eastAsia="Arial Unicode MS" w:hAnsi="Verdana" w:cs="Arial Unicode MS"/>
              </w:rPr>
              <w:t> </w:t>
            </w:r>
            <w:r w:rsidRPr="00385C38">
              <w:rPr>
                <w:rFonts w:ascii="Verdana" w:eastAsia="Arial Unicode MS" w:hAnsi="Verdana" w:cs="Arial Unicode MS"/>
              </w:rPr>
              <w:t> </w:t>
            </w:r>
            <w:r w:rsidRPr="00385C38">
              <w:rPr>
                <w:rFonts w:ascii="Verdana" w:hAnsi="Verdana" w:cs="Arial"/>
              </w:rPr>
              <w:fldChar w:fldCharType="end"/>
            </w:r>
          </w:p>
        </w:tc>
      </w:tr>
    </w:tbl>
    <w:p w14:paraId="3031609B" w14:textId="4F4D926B" w:rsidR="00510676" w:rsidRDefault="00510676" w:rsidP="00C26ADE">
      <w:pPr>
        <w:pStyle w:val="Question"/>
        <w:keepNext/>
        <w:spacing w:after="0"/>
        <w:ind w:right="709"/>
        <w:jc w:val="both"/>
        <w:rPr>
          <w:rFonts w:ascii="Verdana" w:hAnsi="Verdana"/>
          <w:b/>
        </w:rPr>
      </w:pPr>
      <w:r>
        <w:rPr>
          <w:rFonts w:ascii="Verdana" w:hAnsi="Verdana"/>
          <w:b/>
        </w:rPr>
        <w:tab/>
      </w:r>
      <w:r w:rsidR="00EC312D">
        <w:rPr>
          <w:rFonts w:ascii="Verdana" w:hAnsi="Verdana"/>
          <w:b/>
        </w:rPr>
        <w:t>6</w:t>
      </w:r>
      <w:r>
        <w:rPr>
          <w:rFonts w:ascii="Verdana" w:hAnsi="Verdana"/>
          <w:b/>
        </w:rPr>
        <w:t>.2</w:t>
      </w:r>
      <w:r>
        <w:rPr>
          <w:rFonts w:ascii="Verdana" w:hAnsi="Verdana"/>
          <w:b/>
        </w:rPr>
        <w:tab/>
      </w:r>
      <w:r w:rsidRPr="003F2323">
        <w:rPr>
          <w:rFonts w:ascii="Verdana" w:hAnsi="Verdana"/>
          <w:b/>
        </w:rPr>
        <w:t xml:space="preserve">What are the individual controller’s financial or business reasons for owning </w:t>
      </w:r>
      <w:r w:rsidR="006B175B">
        <w:rPr>
          <w:rFonts w:ascii="Verdana" w:hAnsi="Verdana"/>
          <w:b/>
        </w:rPr>
        <w:t>the qualifying holding? P</w:t>
      </w:r>
      <w:r w:rsidRPr="003F2323">
        <w:rPr>
          <w:rFonts w:ascii="Verdana" w:hAnsi="Verdana"/>
          <w:b/>
        </w:rPr>
        <w:t>rovide full details.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85C38" w:rsidRPr="00385C38" w14:paraId="3031609D" w14:textId="77777777" w:rsidTr="00510676">
        <w:trPr>
          <w:trHeight w:val="1277"/>
        </w:trPr>
        <w:tc>
          <w:tcPr>
            <w:tcW w:w="7088" w:type="dxa"/>
          </w:tcPr>
          <w:p w14:paraId="3031609C" w14:textId="77777777" w:rsidR="00510676" w:rsidRPr="00385C38" w:rsidRDefault="00510676" w:rsidP="00510676">
            <w:pPr>
              <w:pStyle w:val="Question"/>
              <w:keepNext/>
              <w:tabs>
                <w:tab w:val="clear" w:pos="284"/>
                <w:tab w:val="left" w:pos="1418"/>
                <w:tab w:val="left" w:pos="2552"/>
              </w:tabs>
              <w:spacing w:before="0" w:after="0" w:line="240" w:lineRule="auto"/>
              <w:ind w:left="28" w:right="57" w:firstLine="0"/>
              <w:rPr>
                <w:rFonts w:ascii="Verdana" w:hAnsi="Verdana" w:cs="Arial"/>
              </w:rPr>
            </w:pPr>
            <w:r w:rsidRPr="00385C38">
              <w:rPr>
                <w:rFonts w:ascii="Verdana" w:hAnsi="Verdana" w:cs="Arial"/>
              </w:rPr>
              <w:fldChar w:fldCharType="begin">
                <w:ffData>
                  <w:name w:val="Text7"/>
                  <w:enabled/>
                  <w:calcOnExit w:val="0"/>
                  <w:textInput/>
                </w:ffData>
              </w:fldChar>
            </w:r>
            <w:r w:rsidRPr="00385C38">
              <w:rPr>
                <w:rFonts w:ascii="Verdana" w:hAnsi="Verdana" w:cs="Arial"/>
              </w:rPr>
              <w:instrText xml:space="preserve"> FORMTEXT </w:instrText>
            </w:r>
            <w:r w:rsidRPr="00385C38">
              <w:rPr>
                <w:rFonts w:ascii="Verdana" w:hAnsi="Verdana" w:cs="Arial"/>
              </w:rPr>
            </w:r>
            <w:r w:rsidRPr="00385C38">
              <w:rPr>
                <w:rFonts w:ascii="Verdana" w:hAnsi="Verdana" w:cs="Arial"/>
              </w:rPr>
              <w:fldChar w:fldCharType="separate"/>
            </w:r>
            <w:r w:rsidRPr="00385C38">
              <w:rPr>
                <w:rFonts w:ascii="Verdana" w:eastAsia="Arial Unicode MS" w:hAnsi="Verdana" w:cs="Arial Unicode MS"/>
              </w:rPr>
              <w:t> </w:t>
            </w:r>
            <w:r w:rsidRPr="00385C38">
              <w:rPr>
                <w:rFonts w:ascii="Verdana" w:eastAsia="Arial Unicode MS" w:hAnsi="Verdana" w:cs="Arial Unicode MS"/>
              </w:rPr>
              <w:t> </w:t>
            </w:r>
            <w:r w:rsidRPr="00385C38">
              <w:rPr>
                <w:rFonts w:ascii="Verdana" w:eastAsia="Arial Unicode MS" w:hAnsi="Verdana" w:cs="Arial Unicode MS"/>
              </w:rPr>
              <w:t> </w:t>
            </w:r>
            <w:r w:rsidRPr="00385C38">
              <w:rPr>
                <w:rFonts w:ascii="Verdana" w:eastAsia="Arial Unicode MS" w:hAnsi="Verdana" w:cs="Arial Unicode MS"/>
              </w:rPr>
              <w:t> </w:t>
            </w:r>
            <w:r w:rsidRPr="00385C38">
              <w:rPr>
                <w:rFonts w:ascii="Verdana" w:eastAsia="Arial Unicode MS" w:hAnsi="Verdana" w:cs="Arial Unicode MS"/>
              </w:rPr>
              <w:t> </w:t>
            </w:r>
            <w:r w:rsidRPr="00385C38">
              <w:rPr>
                <w:rFonts w:ascii="Verdana" w:hAnsi="Verdana" w:cs="Arial"/>
              </w:rPr>
              <w:fldChar w:fldCharType="end"/>
            </w:r>
          </w:p>
        </w:tc>
      </w:tr>
    </w:tbl>
    <w:p w14:paraId="3031609E" w14:textId="6DF6FE9E" w:rsidR="00510676" w:rsidRPr="003F2323" w:rsidRDefault="00510676" w:rsidP="00C26ADE">
      <w:pPr>
        <w:pStyle w:val="Question"/>
        <w:keepNext/>
        <w:spacing w:after="0"/>
        <w:ind w:right="709"/>
        <w:jc w:val="both"/>
        <w:rPr>
          <w:rFonts w:ascii="Verdana" w:hAnsi="Verdana"/>
          <w:b/>
        </w:rPr>
      </w:pPr>
      <w:r>
        <w:rPr>
          <w:rFonts w:ascii="Verdana" w:hAnsi="Verdana"/>
          <w:b/>
        </w:rPr>
        <w:tab/>
      </w:r>
      <w:r w:rsidR="00EC312D">
        <w:rPr>
          <w:rFonts w:ascii="Verdana" w:hAnsi="Verdana"/>
          <w:b/>
        </w:rPr>
        <w:t>6</w:t>
      </w:r>
      <w:r>
        <w:rPr>
          <w:rFonts w:ascii="Verdana" w:hAnsi="Verdana"/>
          <w:b/>
        </w:rPr>
        <w:t>.3</w:t>
      </w:r>
      <w:r>
        <w:rPr>
          <w:rFonts w:ascii="Verdana" w:hAnsi="Verdana"/>
          <w:b/>
        </w:rPr>
        <w:tab/>
      </w:r>
      <w:r w:rsidRPr="003F2323">
        <w:rPr>
          <w:rFonts w:ascii="Verdana" w:hAnsi="Verdana"/>
          <w:b/>
        </w:rPr>
        <w:t xml:space="preserve">What is the individual controller’s strategy regarding </w:t>
      </w:r>
      <w:r w:rsidR="006B175B">
        <w:rPr>
          <w:rFonts w:ascii="Verdana" w:hAnsi="Verdana"/>
          <w:b/>
        </w:rPr>
        <w:t>the qualifying holding? P</w:t>
      </w:r>
      <w:r w:rsidRPr="003F2323">
        <w:rPr>
          <w:rFonts w:ascii="Verdana" w:hAnsi="Verdana"/>
          <w:b/>
        </w:rPr>
        <w:t>rovide full details.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85C38" w:rsidRPr="00385C38" w14:paraId="303160A0" w14:textId="77777777" w:rsidTr="00510676">
        <w:trPr>
          <w:trHeight w:val="1277"/>
        </w:trPr>
        <w:tc>
          <w:tcPr>
            <w:tcW w:w="7088" w:type="dxa"/>
          </w:tcPr>
          <w:p w14:paraId="3031609F" w14:textId="77777777" w:rsidR="00510676" w:rsidRPr="00385C38" w:rsidRDefault="00510676" w:rsidP="00510676">
            <w:pPr>
              <w:pStyle w:val="Question"/>
              <w:keepNext/>
              <w:tabs>
                <w:tab w:val="clear" w:pos="284"/>
                <w:tab w:val="left" w:pos="1418"/>
                <w:tab w:val="left" w:pos="2552"/>
              </w:tabs>
              <w:spacing w:before="0" w:after="0" w:line="240" w:lineRule="auto"/>
              <w:ind w:left="28" w:right="57" w:firstLine="0"/>
              <w:rPr>
                <w:rFonts w:ascii="Verdana" w:hAnsi="Verdana" w:cs="Arial"/>
              </w:rPr>
            </w:pPr>
            <w:r w:rsidRPr="00385C38">
              <w:rPr>
                <w:rFonts w:ascii="Verdana" w:hAnsi="Verdana" w:cs="Arial"/>
              </w:rPr>
              <w:fldChar w:fldCharType="begin">
                <w:ffData>
                  <w:name w:val="Text7"/>
                  <w:enabled/>
                  <w:calcOnExit w:val="0"/>
                  <w:textInput/>
                </w:ffData>
              </w:fldChar>
            </w:r>
            <w:r w:rsidRPr="00385C38">
              <w:rPr>
                <w:rFonts w:ascii="Verdana" w:hAnsi="Verdana" w:cs="Arial"/>
              </w:rPr>
              <w:instrText xml:space="preserve"> FORMTEXT </w:instrText>
            </w:r>
            <w:r w:rsidRPr="00385C38">
              <w:rPr>
                <w:rFonts w:ascii="Verdana" w:hAnsi="Verdana" w:cs="Arial"/>
              </w:rPr>
            </w:r>
            <w:r w:rsidRPr="00385C38">
              <w:rPr>
                <w:rFonts w:ascii="Verdana" w:hAnsi="Verdana" w:cs="Arial"/>
              </w:rPr>
              <w:fldChar w:fldCharType="separate"/>
            </w:r>
            <w:r w:rsidRPr="00385C38">
              <w:rPr>
                <w:rFonts w:ascii="Verdana" w:eastAsia="Arial Unicode MS" w:hAnsi="Verdana" w:cs="Arial Unicode MS"/>
              </w:rPr>
              <w:t> </w:t>
            </w:r>
            <w:r w:rsidRPr="00385C38">
              <w:rPr>
                <w:rFonts w:ascii="Verdana" w:eastAsia="Arial Unicode MS" w:hAnsi="Verdana" w:cs="Arial Unicode MS"/>
              </w:rPr>
              <w:t> </w:t>
            </w:r>
            <w:r w:rsidRPr="00385C38">
              <w:rPr>
                <w:rFonts w:ascii="Verdana" w:eastAsia="Arial Unicode MS" w:hAnsi="Verdana" w:cs="Arial Unicode MS"/>
              </w:rPr>
              <w:t> </w:t>
            </w:r>
            <w:r w:rsidRPr="00385C38">
              <w:rPr>
                <w:rFonts w:ascii="Verdana" w:eastAsia="Arial Unicode MS" w:hAnsi="Verdana" w:cs="Arial Unicode MS"/>
              </w:rPr>
              <w:t> </w:t>
            </w:r>
            <w:r w:rsidRPr="00385C38">
              <w:rPr>
                <w:rFonts w:ascii="Verdana" w:eastAsia="Arial Unicode MS" w:hAnsi="Verdana" w:cs="Arial Unicode MS"/>
              </w:rPr>
              <w:t> </w:t>
            </w:r>
            <w:r w:rsidRPr="00385C38">
              <w:rPr>
                <w:rFonts w:ascii="Verdana" w:hAnsi="Verdana" w:cs="Arial"/>
              </w:rPr>
              <w:fldChar w:fldCharType="end"/>
            </w:r>
          </w:p>
        </w:tc>
      </w:tr>
    </w:tbl>
    <w:p w14:paraId="303160A1" w14:textId="3792D4E2" w:rsidR="00510676" w:rsidRPr="003F2323" w:rsidRDefault="00510676" w:rsidP="00C26ADE">
      <w:pPr>
        <w:pStyle w:val="Question"/>
        <w:keepNext/>
        <w:tabs>
          <w:tab w:val="left" w:pos="6804"/>
        </w:tabs>
        <w:spacing w:after="0"/>
        <w:ind w:right="709"/>
        <w:jc w:val="both"/>
        <w:rPr>
          <w:rFonts w:ascii="Verdana" w:hAnsi="Verdana"/>
          <w:b/>
        </w:rPr>
      </w:pPr>
      <w:r>
        <w:rPr>
          <w:rFonts w:ascii="Verdana" w:hAnsi="Verdana"/>
          <w:b/>
        </w:rPr>
        <w:tab/>
      </w:r>
      <w:r w:rsidR="00EC312D">
        <w:rPr>
          <w:rFonts w:ascii="Verdana" w:hAnsi="Verdana"/>
          <w:b/>
        </w:rPr>
        <w:t>6</w:t>
      </w:r>
      <w:r>
        <w:rPr>
          <w:rFonts w:ascii="Verdana" w:hAnsi="Verdana"/>
          <w:b/>
        </w:rPr>
        <w:t>.4</w:t>
      </w:r>
      <w:r>
        <w:rPr>
          <w:rFonts w:ascii="Verdana" w:hAnsi="Verdana"/>
          <w:b/>
        </w:rPr>
        <w:tab/>
      </w:r>
      <w:r w:rsidRPr="003F2323">
        <w:rPr>
          <w:rFonts w:ascii="Verdana" w:hAnsi="Verdana"/>
          <w:b/>
        </w:rPr>
        <w:t xml:space="preserve">How long does the individual controller intend to hold the </w:t>
      </w:r>
      <w:r w:rsidR="006B175B">
        <w:rPr>
          <w:rFonts w:ascii="Verdana" w:hAnsi="Verdana"/>
          <w:b/>
        </w:rPr>
        <w:t>qualifying holding for? P</w:t>
      </w:r>
      <w:r w:rsidRPr="003F2323">
        <w:rPr>
          <w:rFonts w:ascii="Verdana" w:hAnsi="Verdana"/>
          <w:b/>
        </w:rPr>
        <w:t xml:space="preserve">rovide full details. </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85C38" w:rsidRPr="00385C38" w14:paraId="303160A3" w14:textId="77777777" w:rsidTr="00510676">
        <w:trPr>
          <w:trHeight w:val="1277"/>
        </w:trPr>
        <w:tc>
          <w:tcPr>
            <w:tcW w:w="7088" w:type="dxa"/>
          </w:tcPr>
          <w:p w14:paraId="303160A2" w14:textId="77777777" w:rsidR="00510676" w:rsidRPr="00385C38" w:rsidRDefault="00510676" w:rsidP="00510676">
            <w:pPr>
              <w:pStyle w:val="Question"/>
              <w:keepNext/>
              <w:tabs>
                <w:tab w:val="clear" w:pos="284"/>
                <w:tab w:val="left" w:pos="1418"/>
                <w:tab w:val="left" w:pos="2552"/>
              </w:tabs>
              <w:spacing w:before="0" w:after="0" w:line="240" w:lineRule="auto"/>
              <w:ind w:left="28" w:right="57" w:firstLine="0"/>
              <w:rPr>
                <w:rFonts w:ascii="Verdana" w:hAnsi="Verdana" w:cs="Arial"/>
              </w:rPr>
            </w:pPr>
            <w:r w:rsidRPr="00385C38">
              <w:rPr>
                <w:rFonts w:ascii="Verdana" w:hAnsi="Verdana" w:cs="Arial"/>
              </w:rPr>
              <w:fldChar w:fldCharType="begin">
                <w:ffData>
                  <w:name w:val="Text7"/>
                  <w:enabled/>
                  <w:calcOnExit w:val="0"/>
                  <w:textInput/>
                </w:ffData>
              </w:fldChar>
            </w:r>
            <w:r w:rsidRPr="00385C38">
              <w:rPr>
                <w:rFonts w:ascii="Verdana" w:hAnsi="Verdana" w:cs="Arial"/>
              </w:rPr>
              <w:instrText xml:space="preserve"> FORMTEXT </w:instrText>
            </w:r>
            <w:r w:rsidRPr="00385C38">
              <w:rPr>
                <w:rFonts w:ascii="Verdana" w:hAnsi="Verdana" w:cs="Arial"/>
              </w:rPr>
            </w:r>
            <w:r w:rsidRPr="00385C38">
              <w:rPr>
                <w:rFonts w:ascii="Verdana" w:hAnsi="Verdana" w:cs="Arial"/>
              </w:rPr>
              <w:fldChar w:fldCharType="separate"/>
            </w:r>
            <w:r w:rsidRPr="00385C38">
              <w:rPr>
                <w:rFonts w:ascii="Verdana" w:eastAsia="Arial Unicode MS" w:hAnsi="Verdana" w:cs="Arial Unicode MS"/>
              </w:rPr>
              <w:t> </w:t>
            </w:r>
            <w:r w:rsidRPr="00385C38">
              <w:rPr>
                <w:rFonts w:ascii="Verdana" w:eastAsia="Arial Unicode MS" w:hAnsi="Verdana" w:cs="Arial Unicode MS"/>
              </w:rPr>
              <w:t> </w:t>
            </w:r>
            <w:r w:rsidRPr="00385C38">
              <w:rPr>
                <w:rFonts w:ascii="Verdana" w:eastAsia="Arial Unicode MS" w:hAnsi="Verdana" w:cs="Arial Unicode MS"/>
              </w:rPr>
              <w:t> </w:t>
            </w:r>
            <w:r w:rsidRPr="00385C38">
              <w:rPr>
                <w:rFonts w:ascii="Verdana" w:eastAsia="Arial Unicode MS" w:hAnsi="Verdana" w:cs="Arial Unicode MS"/>
              </w:rPr>
              <w:t> </w:t>
            </w:r>
            <w:r w:rsidRPr="00385C38">
              <w:rPr>
                <w:rFonts w:ascii="Verdana" w:eastAsia="Arial Unicode MS" w:hAnsi="Verdana" w:cs="Arial Unicode MS"/>
              </w:rPr>
              <w:t> </w:t>
            </w:r>
            <w:r w:rsidRPr="00385C38">
              <w:rPr>
                <w:rFonts w:ascii="Verdana" w:hAnsi="Verdana" w:cs="Arial"/>
              </w:rPr>
              <w:fldChar w:fldCharType="end"/>
            </w:r>
          </w:p>
        </w:tc>
      </w:tr>
    </w:tbl>
    <w:p w14:paraId="303160A4" w14:textId="16FDA1B8" w:rsidR="00510676" w:rsidRDefault="00510676" w:rsidP="00C26ADE">
      <w:pPr>
        <w:pStyle w:val="Question"/>
        <w:keepNext/>
        <w:spacing w:after="0"/>
        <w:ind w:right="709"/>
        <w:jc w:val="both"/>
        <w:rPr>
          <w:rFonts w:ascii="Verdana" w:hAnsi="Verdana"/>
          <w:b/>
        </w:rPr>
      </w:pPr>
      <w:r>
        <w:rPr>
          <w:rFonts w:ascii="Verdana" w:hAnsi="Verdana"/>
          <w:b/>
        </w:rPr>
        <w:tab/>
      </w:r>
      <w:r w:rsidR="00EC312D">
        <w:rPr>
          <w:rFonts w:ascii="Verdana" w:hAnsi="Verdana"/>
          <w:b/>
        </w:rPr>
        <w:t>6</w:t>
      </w:r>
      <w:r>
        <w:rPr>
          <w:rFonts w:ascii="Verdana" w:hAnsi="Verdana"/>
          <w:b/>
        </w:rPr>
        <w:t>.5</w:t>
      </w:r>
      <w:r>
        <w:rPr>
          <w:rFonts w:ascii="Verdana" w:hAnsi="Verdana"/>
          <w:b/>
        </w:rPr>
        <w:tab/>
      </w:r>
      <w:r w:rsidRPr="003F2323">
        <w:rPr>
          <w:rFonts w:ascii="Verdana" w:hAnsi="Verdana"/>
          <w:b/>
        </w:rPr>
        <w:t xml:space="preserve">Does the individual controller intend to increase, reduce or maintain their level of holding in </w:t>
      </w:r>
      <w:r w:rsidR="006B175B">
        <w:rPr>
          <w:rFonts w:ascii="Verdana" w:hAnsi="Verdana"/>
          <w:b/>
        </w:rPr>
        <w:t>the foreseeable future? P</w:t>
      </w:r>
      <w:r w:rsidR="00256285">
        <w:rPr>
          <w:rFonts w:ascii="Verdana" w:hAnsi="Verdana"/>
          <w:b/>
        </w:rPr>
        <w:t>rovide full details.</w:t>
      </w:r>
    </w:p>
    <w:p w14:paraId="303160A5" w14:textId="77777777" w:rsidR="00256285" w:rsidRDefault="00256285" w:rsidP="00256285">
      <w:pPr>
        <w:pStyle w:val="QsyesnoCharChar"/>
        <w:keepNext/>
        <w:tabs>
          <w:tab w:val="left" w:pos="624"/>
        </w:tabs>
        <w:rPr>
          <w:rFonts w:ascii="Verdana" w:hAnsi="Verdana"/>
        </w:rPr>
      </w:pPr>
      <w:r w:rsidRPr="005A22F5">
        <w:rPr>
          <w:rFonts w:ascii="Verdana" w:hAnsi="Verdana"/>
        </w:rPr>
        <w:fldChar w:fldCharType="begin">
          <w:ffData>
            <w:name w:val="Check15"/>
            <w:enabled/>
            <w:calcOnExit w:val="0"/>
            <w:checkBox>
              <w:sizeAuto/>
              <w:default w:val="0"/>
              <w:checked w:val="0"/>
            </w:checkBox>
          </w:ffData>
        </w:fldChar>
      </w:r>
      <w:r w:rsidRPr="005A22F5">
        <w:rPr>
          <w:rFonts w:ascii="Verdana" w:hAnsi="Verdana"/>
        </w:rPr>
        <w:instrText xml:space="preserve"> FORMCHECKBOX </w:instrText>
      </w:r>
      <w:r w:rsidRPr="005A22F5">
        <w:rPr>
          <w:rFonts w:ascii="Verdana" w:hAnsi="Verdana"/>
        </w:rPr>
      </w:r>
      <w:r w:rsidRPr="005A22F5">
        <w:rPr>
          <w:rFonts w:ascii="Verdana" w:hAnsi="Verdana"/>
        </w:rPr>
        <w:fldChar w:fldCharType="separate"/>
      </w:r>
      <w:r w:rsidRPr="005A22F5">
        <w:rPr>
          <w:rFonts w:ascii="Verdana" w:hAnsi="Verdana"/>
        </w:rPr>
        <w:fldChar w:fldCharType="end"/>
      </w:r>
      <w:r>
        <w:rPr>
          <w:rFonts w:ascii="Verdana" w:hAnsi="Verdana"/>
        </w:rPr>
        <w:tab/>
        <w:t>Yes</w:t>
      </w:r>
      <w:r w:rsidRPr="005A22F5">
        <w:rPr>
          <w:rFonts w:ascii="Verdana" w:hAnsi="Verdana"/>
        </w:rPr>
        <w:tab/>
      </w:r>
      <w:r w:rsidRPr="005A22F5">
        <w:rPr>
          <w:rFonts w:ascii="Verdana" w:hAnsi="Verdana"/>
        </w:rPr>
        <w:sym w:font="Webdings" w:char="F034"/>
      </w:r>
      <w:r>
        <w:rPr>
          <w:rFonts w:ascii="Verdana" w:hAnsi="Verdana"/>
        </w:rPr>
        <w:t>Give details below</w:t>
      </w:r>
    </w:p>
    <w:p w14:paraId="303160A6" w14:textId="77777777" w:rsidR="00256285" w:rsidRPr="003F2323" w:rsidRDefault="00256285" w:rsidP="00256285">
      <w:pPr>
        <w:pStyle w:val="QsyesnoCharChar"/>
        <w:keepNext/>
        <w:tabs>
          <w:tab w:val="left" w:pos="624"/>
        </w:tabs>
        <w:rPr>
          <w:rFonts w:ascii="Verdana" w:hAnsi="Verdana"/>
          <w:b/>
        </w:rPr>
      </w:pPr>
      <w:r w:rsidRPr="005A22F5">
        <w:rPr>
          <w:rFonts w:ascii="Verdana" w:hAnsi="Verdana"/>
        </w:rPr>
        <w:fldChar w:fldCharType="begin">
          <w:ffData>
            <w:name w:val="Check15"/>
            <w:enabled/>
            <w:calcOnExit w:val="0"/>
            <w:checkBox>
              <w:sizeAuto/>
              <w:default w:val="0"/>
              <w:checked w:val="0"/>
            </w:checkBox>
          </w:ffData>
        </w:fldChar>
      </w:r>
      <w:r w:rsidRPr="005A22F5">
        <w:rPr>
          <w:rFonts w:ascii="Verdana" w:hAnsi="Verdana"/>
        </w:rPr>
        <w:instrText xml:space="preserve"> FORMCHECKBOX </w:instrText>
      </w:r>
      <w:r w:rsidRPr="005A22F5">
        <w:rPr>
          <w:rFonts w:ascii="Verdana" w:hAnsi="Verdana"/>
        </w:rPr>
      </w:r>
      <w:r w:rsidRPr="005A22F5">
        <w:rPr>
          <w:rFonts w:ascii="Verdana" w:hAnsi="Verdana"/>
        </w:rPr>
        <w:fldChar w:fldCharType="separate"/>
      </w:r>
      <w:r w:rsidRPr="005A22F5">
        <w:rPr>
          <w:rFonts w:ascii="Verdana" w:hAnsi="Verdana"/>
        </w:rPr>
        <w:fldChar w:fldCharType="end"/>
      </w:r>
      <w:r>
        <w:rPr>
          <w:rFonts w:ascii="Verdana" w:hAnsi="Verdana"/>
        </w:rPr>
        <w:tab/>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85C38" w:rsidRPr="00385C38" w14:paraId="303160A8" w14:textId="77777777" w:rsidTr="00510676">
        <w:trPr>
          <w:trHeight w:val="1277"/>
        </w:trPr>
        <w:tc>
          <w:tcPr>
            <w:tcW w:w="7088" w:type="dxa"/>
          </w:tcPr>
          <w:p w14:paraId="303160A7" w14:textId="77777777" w:rsidR="00510676" w:rsidRPr="00385C38" w:rsidRDefault="00510676" w:rsidP="00510676">
            <w:pPr>
              <w:pStyle w:val="Question"/>
              <w:keepNext/>
              <w:tabs>
                <w:tab w:val="clear" w:pos="284"/>
                <w:tab w:val="left" w:pos="1418"/>
                <w:tab w:val="left" w:pos="2552"/>
              </w:tabs>
              <w:spacing w:before="0" w:after="0" w:line="240" w:lineRule="auto"/>
              <w:ind w:left="28" w:right="57" w:firstLine="0"/>
              <w:rPr>
                <w:rFonts w:ascii="Verdana" w:hAnsi="Verdana" w:cs="Arial"/>
              </w:rPr>
            </w:pPr>
            <w:r w:rsidRPr="00385C38">
              <w:rPr>
                <w:rFonts w:ascii="Verdana" w:hAnsi="Verdana" w:cs="Arial"/>
              </w:rPr>
              <w:fldChar w:fldCharType="begin">
                <w:ffData>
                  <w:name w:val="Text7"/>
                  <w:enabled/>
                  <w:calcOnExit w:val="0"/>
                  <w:textInput/>
                </w:ffData>
              </w:fldChar>
            </w:r>
            <w:r w:rsidRPr="00385C38">
              <w:rPr>
                <w:rFonts w:ascii="Verdana" w:hAnsi="Verdana" w:cs="Arial"/>
              </w:rPr>
              <w:instrText xml:space="preserve"> FORMTEXT </w:instrText>
            </w:r>
            <w:r w:rsidRPr="00385C38">
              <w:rPr>
                <w:rFonts w:ascii="Verdana" w:hAnsi="Verdana" w:cs="Arial"/>
              </w:rPr>
            </w:r>
            <w:r w:rsidRPr="00385C38">
              <w:rPr>
                <w:rFonts w:ascii="Verdana" w:hAnsi="Verdana" w:cs="Arial"/>
              </w:rPr>
              <w:fldChar w:fldCharType="separate"/>
            </w:r>
            <w:r w:rsidRPr="00385C38">
              <w:rPr>
                <w:rFonts w:ascii="Verdana" w:eastAsia="Arial Unicode MS" w:hAnsi="Verdana" w:cs="Arial Unicode MS"/>
              </w:rPr>
              <w:t> </w:t>
            </w:r>
            <w:r w:rsidRPr="00385C38">
              <w:rPr>
                <w:rFonts w:ascii="Verdana" w:eastAsia="Arial Unicode MS" w:hAnsi="Verdana" w:cs="Arial Unicode MS"/>
              </w:rPr>
              <w:t> </w:t>
            </w:r>
            <w:r w:rsidRPr="00385C38">
              <w:rPr>
                <w:rFonts w:ascii="Verdana" w:eastAsia="Arial Unicode MS" w:hAnsi="Verdana" w:cs="Arial Unicode MS"/>
              </w:rPr>
              <w:t> </w:t>
            </w:r>
            <w:r w:rsidRPr="00385C38">
              <w:rPr>
                <w:rFonts w:ascii="Verdana" w:eastAsia="Arial Unicode MS" w:hAnsi="Verdana" w:cs="Arial Unicode MS"/>
              </w:rPr>
              <w:t> </w:t>
            </w:r>
            <w:r w:rsidRPr="00385C38">
              <w:rPr>
                <w:rFonts w:ascii="Verdana" w:eastAsia="Arial Unicode MS" w:hAnsi="Verdana" w:cs="Arial Unicode MS"/>
              </w:rPr>
              <w:t> </w:t>
            </w:r>
            <w:r w:rsidRPr="00385C38">
              <w:rPr>
                <w:rFonts w:ascii="Verdana" w:hAnsi="Verdana" w:cs="Arial"/>
              </w:rPr>
              <w:fldChar w:fldCharType="end"/>
            </w:r>
          </w:p>
        </w:tc>
      </w:tr>
    </w:tbl>
    <w:p w14:paraId="303160A9" w14:textId="1B31CB7D" w:rsidR="00510676" w:rsidRPr="003F2323" w:rsidRDefault="00510676" w:rsidP="00C26ADE">
      <w:pPr>
        <w:pStyle w:val="Question"/>
        <w:keepNext/>
        <w:spacing w:after="0"/>
        <w:ind w:right="709"/>
        <w:jc w:val="both"/>
        <w:rPr>
          <w:rFonts w:ascii="Verdana" w:hAnsi="Verdana"/>
          <w:b/>
        </w:rPr>
      </w:pPr>
      <w:r>
        <w:rPr>
          <w:rFonts w:ascii="Verdana" w:hAnsi="Verdana"/>
          <w:b/>
        </w:rPr>
        <w:tab/>
      </w:r>
      <w:r w:rsidR="00EC312D">
        <w:rPr>
          <w:rFonts w:ascii="Verdana" w:hAnsi="Verdana"/>
          <w:b/>
        </w:rPr>
        <w:t>6</w:t>
      </w:r>
      <w:r>
        <w:rPr>
          <w:rFonts w:ascii="Verdana" w:hAnsi="Verdana"/>
          <w:b/>
        </w:rPr>
        <w:t>.6</w:t>
      </w:r>
      <w:r>
        <w:rPr>
          <w:rFonts w:ascii="Verdana" w:hAnsi="Verdana"/>
          <w:b/>
        </w:rPr>
        <w:tab/>
      </w:r>
      <w:r w:rsidRPr="003F2323">
        <w:rPr>
          <w:rFonts w:ascii="Verdana" w:hAnsi="Verdana"/>
          <w:b/>
        </w:rPr>
        <w:t>What influence does the individual controller intend to exercise over the applicant firm, including in relation to dividend policy, strategic development and the alloc</w:t>
      </w:r>
      <w:r w:rsidR="006B175B">
        <w:rPr>
          <w:rFonts w:ascii="Verdana" w:hAnsi="Verdana"/>
          <w:b/>
        </w:rPr>
        <w:t>ation of its resources? P</w:t>
      </w:r>
      <w:r w:rsidRPr="003F2323">
        <w:rPr>
          <w:rFonts w:ascii="Verdana" w:hAnsi="Verdana"/>
          <w:b/>
        </w:rPr>
        <w:t xml:space="preserve">rovide full details. </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85C38" w:rsidRPr="00385C38" w14:paraId="303160AB" w14:textId="77777777" w:rsidTr="00510676">
        <w:trPr>
          <w:trHeight w:val="1277"/>
        </w:trPr>
        <w:tc>
          <w:tcPr>
            <w:tcW w:w="7088" w:type="dxa"/>
          </w:tcPr>
          <w:p w14:paraId="303160AA" w14:textId="77777777" w:rsidR="00510676" w:rsidRPr="00385C38" w:rsidRDefault="00510676" w:rsidP="00510676">
            <w:pPr>
              <w:pStyle w:val="Question"/>
              <w:keepNext/>
              <w:tabs>
                <w:tab w:val="clear" w:pos="284"/>
                <w:tab w:val="left" w:pos="1418"/>
                <w:tab w:val="left" w:pos="2552"/>
              </w:tabs>
              <w:spacing w:before="0" w:after="0" w:line="240" w:lineRule="auto"/>
              <w:ind w:left="28" w:right="57" w:firstLine="0"/>
              <w:rPr>
                <w:rFonts w:ascii="Verdana" w:hAnsi="Verdana" w:cs="Arial"/>
              </w:rPr>
            </w:pPr>
            <w:r w:rsidRPr="00385C38">
              <w:rPr>
                <w:rFonts w:ascii="Verdana" w:hAnsi="Verdana" w:cs="Arial"/>
              </w:rPr>
              <w:fldChar w:fldCharType="begin">
                <w:ffData>
                  <w:name w:val="Text7"/>
                  <w:enabled/>
                  <w:calcOnExit w:val="0"/>
                  <w:textInput/>
                </w:ffData>
              </w:fldChar>
            </w:r>
            <w:r w:rsidRPr="00385C38">
              <w:rPr>
                <w:rFonts w:ascii="Verdana" w:hAnsi="Verdana" w:cs="Arial"/>
              </w:rPr>
              <w:instrText xml:space="preserve"> FORMTEXT </w:instrText>
            </w:r>
            <w:r w:rsidRPr="00385C38">
              <w:rPr>
                <w:rFonts w:ascii="Verdana" w:hAnsi="Verdana" w:cs="Arial"/>
              </w:rPr>
            </w:r>
            <w:r w:rsidRPr="00385C38">
              <w:rPr>
                <w:rFonts w:ascii="Verdana" w:hAnsi="Verdana" w:cs="Arial"/>
              </w:rPr>
              <w:fldChar w:fldCharType="separate"/>
            </w:r>
            <w:r w:rsidRPr="00385C38">
              <w:rPr>
                <w:rFonts w:ascii="Verdana" w:eastAsia="Arial Unicode MS" w:hAnsi="Verdana" w:cs="Arial Unicode MS"/>
              </w:rPr>
              <w:t> </w:t>
            </w:r>
            <w:r w:rsidRPr="00385C38">
              <w:rPr>
                <w:rFonts w:ascii="Verdana" w:eastAsia="Arial Unicode MS" w:hAnsi="Verdana" w:cs="Arial Unicode MS"/>
              </w:rPr>
              <w:t> </w:t>
            </w:r>
            <w:r w:rsidRPr="00385C38">
              <w:rPr>
                <w:rFonts w:ascii="Verdana" w:eastAsia="Arial Unicode MS" w:hAnsi="Verdana" w:cs="Arial Unicode MS"/>
              </w:rPr>
              <w:t> </w:t>
            </w:r>
            <w:r w:rsidRPr="00385C38">
              <w:rPr>
                <w:rFonts w:ascii="Verdana" w:eastAsia="Arial Unicode MS" w:hAnsi="Verdana" w:cs="Arial Unicode MS"/>
              </w:rPr>
              <w:t> </w:t>
            </w:r>
            <w:r w:rsidRPr="00385C38">
              <w:rPr>
                <w:rFonts w:ascii="Verdana" w:eastAsia="Arial Unicode MS" w:hAnsi="Verdana" w:cs="Arial Unicode MS"/>
              </w:rPr>
              <w:t> </w:t>
            </w:r>
            <w:r w:rsidRPr="00385C38">
              <w:rPr>
                <w:rFonts w:ascii="Verdana" w:hAnsi="Verdana" w:cs="Arial"/>
              </w:rPr>
              <w:fldChar w:fldCharType="end"/>
            </w:r>
          </w:p>
        </w:tc>
      </w:tr>
    </w:tbl>
    <w:p w14:paraId="303160AC" w14:textId="77777777" w:rsidR="00510676" w:rsidRDefault="00510676" w:rsidP="00510676">
      <w:pPr>
        <w:pStyle w:val="Question"/>
        <w:keepNext/>
        <w:spacing w:after="0"/>
        <w:ind w:right="1015"/>
        <w:rPr>
          <w:rFonts w:ascii="Verdana" w:hAnsi="Verdana"/>
          <w:b/>
        </w:rPr>
      </w:pPr>
    </w:p>
    <w:p w14:paraId="303160AD" w14:textId="77777777" w:rsidR="00510676" w:rsidRDefault="00510676" w:rsidP="00510676">
      <w:pPr>
        <w:rPr>
          <w:rFonts w:ascii="Verdana" w:hAnsi="Verdana"/>
          <w:b/>
          <w:sz w:val="18"/>
        </w:rPr>
      </w:pPr>
      <w:r>
        <w:rPr>
          <w:rFonts w:ascii="Verdana" w:hAnsi="Verdana"/>
          <w:b/>
        </w:rPr>
        <w:br w:type="page"/>
      </w:r>
    </w:p>
    <w:p w14:paraId="303160AE" w14:textId="6058445D" w:rsidR="00510676" w:rsidRDefault="00510676" w:rsidP="00C26ADE">
      <w:pPr>
        <w:pStyle w:val="Question"/>
        <w:keepNext/>
        <w:spacing w:after="0"/>
        <w:ind w:right="709"/>
        <w:jc w:val="both"/>
        <w:rPr>
          <w:rFonts w:ascii="Verdana" w:hAnsi="Verdana"/>
          <w:b/>
        </w:rPr>
      </w:pPr>
      <w:r>
        <w:rPr>
          <w:rFonts w:ascii="Verdana" w:hAnsi="Verdana"/>
          <w:b/>
        </w:rPr>
        <w:lastRenderedPageBreak/>
        <w:tab/>
      </w:r>
      <w:r w:rsidR="00EC312D">
        <w:rPr>
          <w:rFonts w:ascii="Verdana" w:hAnsi="Verdana"/>
          <w:b/>
        </w:rPr>
        <w:t>6</w:t>
      </w:r>
      <w:r>
        <w:rPr>
          <w:rFonts w:ascii="Verdana" w:hAnsi="Verdana"/>
          <w:b/>
        </w:rPr>
        <w:t>.7</w:t>
      </w:r>
      <w:r>
        <w:rPr>
          <w:rFonts w:ascii="Verdana" w:hAnsi="Verdana"/>
          <w:b/>
        </w:rPr>
        <w:tab/>
      </w:r>
      <w:r w:rsidRPr="00650D2D">
        <w:rPr>
          <w:rFonts w:ascii="Verdana" w:hAnsi="Verdana"/>
          <w:b/>
        </w:rPr>
        <w:t>Does the individual controller intend to act as an active minority shareholder (as applicable)</w:t>
      </w:r>
      <w:r>
        <w:rPr>
          <w:rFonts w:ascii="Verdana" w:hAnsi="Verdana"/>
          <w:b/>
        </w:rPr>
        <w:t>?</w:t>
      </w:r>
    </w:p>
    <w:p w14:paraId="303160AF" w14:textId="77777777" w:rsidR="00510676" w:rsidRDefault="00510676" w:rsidP="00510676">
      <w:pPr>
        <w:pStyle w:val="QsyesnoCharChar"/>
        <w:keepNext/>
        <w:tabs>
          <w:tab w:val="left" w:pos="624"/>
        </w:tabs>
        <w:rPr>
          <w:rFonts w:ascii="Verdana" w:hAnsi="Verdana"/>
        </w:rPr>
      </w:pPr>
      <w:r w:rsidRPr="005A22F5">
        <w:rPr>
          <w:rFonts w:ascii="Verdana" w:hAnsi="Verdana"/>
        </w:rPr>
        <w:fldChar w:fldCharType="begin">
          <w:ffData>
            <w:name w:val="Check15"/>
            <w:enabled/>
            <w:calcOnExit w:val="0"/>
            <w:checkBox>
              <w:sizeAuto/>
              <w:default w:val="0"/>
              <w:checked w:val="0"/>
            </w:checkBox>
          </w:ffData>
        </w:fldChar>
      </w:r>
      <w:r w:rsidRPr="005A22F5">
        <w:rPr>
          <w:rFonts w:ascii="Verdana" w:hAnsi="Verdana"/>
        </w:rPr>
        <w:instrText xml:space="preserve"> FORMCHECKBOX </w:instrText>
      </w:r>
      <w:r w:rsidRPr="005A22F5">
        <w:rPr>
          <w:rFonts w:ascii="Verdana" w:hAnsi="Verdana"/>
        </w:rPr>
      </w:r>
      <w:r w:rsidRPr="005A22F5">
        <w:rPr>
          <w:rFonts w:ascii="Verdana" w:hAnsi="Verdana"/>
        </w:rPr>
        <w:fldChar w:fldCharType="separate"/>
      </w:r>
      <w:r w:rsidRPr="005A22F5">
        <w:rPr>
          <w:rFonts w:ascii="Verdana" w:hAnsi="Verdana"/>
        </w:rPr>
        <w:fldChar w:fldCharType="end"/>
      </w:r>
      <w:r>
        <w:rPr>
          <w:rFonts w:ascii="Verdana" w:hAnsi="Verdana"/>
        </w:rPr>
        <w:tab/>
        <w:t>Yes</w:t>
      </w:r>
      <w:r w:rsidRPr="005A22F5">
        <w:rPr>
          <w:rFonts w:ascii="Verdana" w:hAnsi="Verdana"/>
        </w:rPr>
        <w:tab/>
      </w:r>
      <w:r w:rsidRPr="005A22F5">
        <w:rPr>
          <w:rFonts w:ascii="Verdana" w:hAnsi="Verdana"/>
        </w:rPr>
        <w:sym w:font="Webdings" w:char="F034"/>
      </w:r>
      <w:r>
        <w:rPr>
          <w:rFonts w:ascii="Verdana" w:hAnsi="Verdana"/>
        </w:rPr>
        <w:t xml:space="preserve">Give details of their </w:t>
      </w:r>
      <w:r w:rsidR="00256285">
        <w:rPr>
          <w:rFonts w:ascii="Verdana" w:hAnsi="Verdana"/>
        </w:rPr>
        <w:t>reasons</w:t>
      </w:r>
      <w:r>
        <w:rPr>
          <w:rFonts w:ascii="Verdana" w:hAnsi="Verdana"/>
        </w:rPr>
        <w:t xml:space="preserve"> for that</w:t>
      </w:r>
    </w:p>
    <w:p w14:paraId="303160B0" w14:textId="77777777" w:rsidR="00510676" w:rsidRPr="005A22F5" w:rsidRDefault="00510676" w:rsidP="00510676">
      <w:pPr>
        <w:pStyle w:val="QsyesnoCharChar"/>
        <w:keepNext/>
        <w:tabs>
          <w:tab w:val="left" w:pos="624"/>
        </w:tabs>
        <w:rPr>
          <w:rFonts w:ascii="Verdana" w:hAnsi="Verdana"/>
        </w:rPr>
      </w:pPr>
      <w:r w:rsidRPr="005A22F5">
        <w:rPr>
          <w:rFonts w:ascii="Verdana" w:hAnsi="Verdana"/>
        </w:rPr>
        <w:fldChar w:fldCharType="begin">
          <w:ffData>
            <w:name w:val="Check15"/>
            <w:enabled/>
            <w:calcOnExit w:val="0"/>
            <w:checkBox>
              <w:sizeAuto/>
              <w:default w:val="0"/>
              <w:checked w:val="0"/>
            </w:checkBox>
          </w:ffData>
        </w:fldChar>
      </w:r>
      <w:r w:rsidRPr="005A22F5">
        <w:rPr>
          <w:rFonts w:ascii="Verdana" w:hAnsi="Verdana"/>
        </w:rPr>
        <w:instrText xml:space="preserve"> FORMCHECKBOX </w:instrText>
      </w:r>
      <w:r w:rsidRPr="005A22F5">
        <w:rPr>
          <w:rFonts w:ascii="Verdana" w:hAnsi="Verdana"/>
        </w:rPr>
      </w:r>
      <w:r w:rsidRPr="005A22F5">
        <w:rPr>
          <w:rFonts w:ascii="Verdana" w:hAnsi="Verdana"/>
        </w:rPr>
        <w:fldChar w:fldCharType="separate"/>
      </w:r>
      <w:r w:rsidRPr="005A22F5">
        <w:rPr>
          <w:rFonts w:ascii="Verdana" w:hAnsi="Verdana"/>
        </w:rPr>
        <w:fldChar w:fldCharType="end"/>
      </w:r>
      <w:r>
        <w:rPr>
          <w:rFonts w:ascii="Verdana" w:hAnsi="Verdana"/>
        </w:rPr>
        <w:tab/>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85C38" w:rsidRPr="00385C38" w14:paraId="303160B2" w14:textId="77777777" w:rsidTr="00510676">
        <w:trPr>
          <w:trHeight w:val="1277"/>
        </w:trPr>
        <w:tc>
          <w:tcPr>
            <w:tcW w:w="7088" w:type="dxa"/>
          </w:tcPr>
          <w:p w14:paraId="303160B1" w14:textId="77777777" w:rsidR="00510676" w:rsidRPr="00385C38" w:rsidRDefault="00510676" w:rsidP="00510676">
            <w:pPr>
              <w:pStyle w:val="Question"/>
              <w:keepNext/>
              <w:tabs>
                <w:tab w:val="clear" w:pos="284"/>
                <w:tab w:val="left" w:pos="1418"/>
                <w:tab w:val="left" w:pos="2552"/>
              </w:tabs>
              <w:spacing w:before="0" w:after="0" w:line="240" w:lineRule="auto"/>
              <w:ind w:left="28" w:right="57" w:firstLine="0"/>
              <w:rPr>
                <w:rFonts w:ascii="Verdana" w:hAnsi="Verdana" w:cs="Arial"/>
              </w:rPr>
            </w:pPr>
            <w:r w:rsidRPr="00385C38">
              <w:rPr>
                <w:rFonts w:ascii="Verdana" w:hAnsi="Verdana" w:cs="Arial"/>
              </w:rPr>
              <w:fldChar w:fldCharType="begin">
                <w:ffData>
                  <w:name w:val="Text7"/>
                  <w:enabled/>
                  <w:calcOnExit w:val="0"/>
                  <w:textInput/>
                </w:ffData>
              </w:fldChar>
            </w:r>
            <w:r w:rsidRPr="00385C38">
              <w:rPr>
                <w:rFonts w:ascii="Verdana" w:hAnsi="Verdana" w:cs="Arial"/>
              </w:rPr>
              <w:instrText xml:space="preserve"> FORMTEXT </w:instrText>
            </w:r>
            <w:r w:rsidRPr="00385C38">
              <w:rPr>
                <w:rFonts w:ascii="Verdana" w:hAnsi="Verdana" w:cs="Arial"/>
              </w:rPr>
            </w:r>
            <w:r w:rsidRPr="00385C38">
              <w:rPr>
                <w:rFonts w:ascii="Verdana" w:hAnsi="Verdana" w:cs="Arial"/>
              </w:rPr>
              <w:fldChar w:fldCharType="separate"/>
            </w:r>
            <w:r w:rsidRPr="00385C38">
              <w:rPr>
                <w:rFonts w:ascii="Verdana" w:eastAsia="Arial Unicode MS" w:hAnsi="Verdana" w:cs="Arial Unicode MS"/>
              </w:rPr>
              <w:t> </w:t>
            </w:r>
            <w:r w:rsidRPr="00385C38">
              <w:rPr>
                <w:rFonts w:ascii="Verdana" w:eastAsia="Arial Unicode MS" w:hAnsi="Verdana" w:cs="Arial Unicode MS"/>
              </w:rPr>
              <w:t> </w:t>
            </w:r>
            <w:r w:rsidRPr="00385C38">
              <w:rPr>
                <w:rFonts w:ascii="Verdana" w:eastAsia="Arial Unicode MS" w:hAnsi="Verdana" w:cs="Arial Unicode MS"/>
              </w:rPr>
              <w:t> </w:t>
            </w:r>
            <w:r w:rsidRPr="00385C38">
              <w:rPr>
                <w:rFonts w:ascii="Verdana" w:eastAsia="Arial Unicode MS" w:hAnsi="Verdana" w:cs="Arial Unicode MS"/>
              </w:rPr>
              <w:t> </w:t>
            </w:r>
            <w:r w:rsidRPr="00385C38">
              <w:rPr>
                <w:rFonts w:ascii="Verdana" w:eastAsia="Arial Unicode MS" w:hAnsi="Verdana" w:cs="Arial Unicode MS"/>
              </w:rPr>
              <w:t> </w:t>
            </w:r>
            <w:r w:rsidRPr="00385C38">
              <w:rPr>
                <w:rFonts w:ascii="Verdana" w:hAnsi="Verdana" w:cs="Arial"/>
              </w:rPr>
              <w:fldChar w:fldCharType="end"/>
            </w:r>
          </w:p>
        </w:tc>
      </w:tr>
    </w:tbl>
    <w:p w14:paraId="303160B3" w14:textId="35438857" w:rsidR="00510676" w:rsidRPr="00650D2D" w:rsidRDefault="00510676" w:rsidP="00C26ADE">
      <w:pPr>
        <w:pStyle w:val="Question"/>
        <w:keepNext/>
        <w:spacing w:after="0"/>
        <w:ind w:right="709"/>
        <w:jc w:val="both"/>
        <w:rPr>
          <w:rFonts w:ascii="Verdana" w:hAnsi="Verdana"/>
          <w:b/>
        </w:rPr>
      </w:pPr>
      <w:r>
        <w:rPr>
          <w:rFonts w:ascii="Verdana" w:hAnsi="Verdana"/>
          <w:b/>
        </w:rPr>
        <w:tab/>
      </w:r>
      <w:r w:rsidR="00EC312D">
        <w:rPr>
          <w:rFonts w:ascii="Verdana" w:hAnsi="Verdana"/>
          <w:b/>
        </w:rPr>
        <w:t>6</w:t>
      </w:r>
      <w:r>
        <w:rPr>
          <w:rFonts w:ascii="Verdana" w:hAnsi="Verdana"/>
          <w:b/>
        </w:rPr>
        <w:t>.8</w:t>
      </w:r>
      <w:r>
        <w:rPr>
          <w:rFonts w:ascii="Verdana" w:hAnsi="Verdana"/>
          <w:b/>
        </w:rPr>
        <w:tab/>
      </w:r>
      <w:r w:rsidR="006B175B">
        <w:rPr>
          <w:rFonts w:ascii="Verdana" w:hAnsi="Verdana"/>
          <w:b/>
        </w:rPr>
        <w:t>P</w:t>
      </w:r>
      <w:r w:rsidRPr="00650D2D">
        <w:rPr>
          <w:rFonts w:ascii="Verdana" w:hAnsi="Verdana"/>
          <w:b/>
        </w:rPr>
        <w:t>rovide information on the individual controller’s willingness to support the applicant firm with additional funds if needed for the development of its activities or in the case of financial difficulties.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85C38" w:rsidRPr="00385C38" w14:paraId="303160B5" w14:textId="77777777" w:rsidTr="00510676">
        <w:trPr>
          <w:trHeight w:val="1277"/>
        </w:trPr>
        <w:tc>
          <w:tcPr>
            <w:tcW w:w="7088" w:type="dxa"/>
          </w:tcPr>
          <w:p w14:paraId="303160B4" w14:textId="77777777" w:rsidR="00510676" w:rsidRPr="00385C38" w:rsidRDefault="00510676" w:rsidP="00510676">
            <w:pPr>
              <w:pStyle w:val="Question"/>
              <w:keepNext/>
              <w:tabs>
                <w:tab w:val="clear" w:pos="284"/>
                <w:tab w:val="left" w:pos="1418"/>
                <w:tab w:val="left" w:pos="2552"/>
              </w:tabs>
              <w:spacing w:before="0" w:after="0" w:line="240" w:lineRule="auto"/>
              <w:ind w:left="28" w:right="57" w:firstLine="0"/>
              <w:rPr>
                <w:rFonts w:ascii="Verdana" w:hAnsi="Verdana" w:cs="Arial"/>
              </w:rPr>
            </w:pPr>
            <w:r w:rsidRPr="00385C38">
              <w:rPr>
                <w:rFonts w:ascii="Verdana" w:hAnsi="Verdana" w:cs="Arial"/>
              </w:rPr>
              <w:fldChar w:fldCharType="begin">
                <w:ffData>
                  <w:name w:val="Text7"/>
                  <w:enabled/>
                  <w:calcOnExit w:val="0"/>
                  <w:textInput/>
                </w:ffData>
              </w:fldChar>
            </w:r>
            <w:r w:rsidRPr="00385C38">
              <w:rPr>
                <w:rFonts w:ascii="Verdana" w:hAnsi="Verdana" w:cs="Arial"/>
              </w:rPr>
              <w:instrText xml:space="preserve"> FORMTEXT </w:instrText>
            </w:r>
            <w:r w:rsidRPr="00385C38">
              <w:rPr>
                <w:rFonts w:ascii="Verdana" w:hAnsi="Verdana" w:cs="Arial"/>
              </w:rPr>
            </w:r>
            <w:r w:rsidRPr="00385C38">
              <w:rPr>
                <w:rFonts w:ascii="Verdana" w:hAnsi="Verdana" w:cs="Arial"/>
              </w:rPr>
              <w:fldChar w:fldCharType="separate"/>
            </w:r>
            <w:r w:rsidRPr="00385C38">
              <w:rPr>
                <w:rFonts w:ascii="Verdana" w:eastAsia="Arial Unicode MS" w:hAnsi="Verdana" w:cs="Arial Unicode MS"/>
              </w:rPr>
              <w:t> </w:t>
            </w:r>
            <w:r w:rsidRPr="00385C38">
              <w:rPr>
                <w:rFonts w:ascii="Verdana" w:eastAsia="Arial Unicode MS" w:hAnsi="Verdana" w:cs="Arial Unicode MS"/>
              </w:rPr>
              <w:t> </w:t>
            </w:r>
            <w:r w:rsidRPr="00385C38">
              <w:rPr>
                <w:rFonts w:ascii="Verdana" w:eastAsia="Arial Unicode MS" w:hAnsi="Verdana" w:cs="Arial Unicode MS"/>
              </w:rPr>
              <w:t> </w:t>
            </w:r>
            <w:r w:rsidRPr="00385C38">
              <w:rPr>
                <w:rFonts w:ascii="Verdana" w:eastAsia="Arial Unicode MS" w:hAnsi="Verdana" w:cs="Arial Unicode MS"/>
              </w:rPr>
              <w:t> </w:t>
            </w:r>
            <w:r w:rsidRPr="00385C38">
              <w:rPr>
                <w:rFonts w:ascii="Verdana" w:eastAsia="Arial Unicode MS" w:hAnsi="Verdana" w:cs="Arial Unicode MS"/>
              </w:rPr>
              <w:t> </w:t>
            </w:r>
            <w:r w:rsidRPr="00385C38">
              <w:rPr>
                <w:rFonts w:ascii="Verdana" w:hAnsi="Verdana" w:cs="Arial"/>
              </w:rPr>
              <w:fldChar w:fldCharType="end"/>
            </w:r>
          </w:p>
        </w:tc>
      </w:tr>
    </w:tbl>
    <w:p w14:paraId="303160B6" w14:textId="7AD2424D" w:rsidR="00510676" w:rsidRDefault="00510676" w:rsidP="00C26ADE">
      <w:pPr>
        <w:pStyle w:val="Question"/>
        <w:keepNext/>
        <w:tabs>
          <w:tab w:val="left" w:pos="6521"/>
        </w:tabs>
        <w:spacing w:after="0"/>
        <w:ind w:right="709"/>
        <w:jc w:val="both"/>
        <w:rPr>
          <w:rFonts w:ascii="Verdana" w:hAnsi="Verdana"/>
          <w:b/>
        </w:rPr>
      </w:pPr>
      <w:r>
        <w:rPr>
          <w:rFonts w:ascii="Verdana" w:hAnsi="Verdana"/>
          <w:b/>
        </w:rPr>
        <w:tab/>
      </w:r>
      <w:r w:rsidR="00EC312D">
        <w:rPr>
          <w:rFonts w:ascii="Verdana" w:hAnsi="Verdana"/>
          <w:b/>
        </w:rPr>
        <w:t>6</w:t>
      </w:r>
      <w:r>
        <w:rPr>
          <w:rFonts w:ascii="Verdana" w:hAnsi="Verdana"/>
          <w:b/>
        </w:rPr>
        <w:t>.9</w:t>
      </w:r>
      <w:r>
        <w:rPr>
          <w:rFonts w:ascii="Verdana" w:hAnsi="Verdana"/>
          <w:b/>
        </w:rPr>
        <w:tab/>
      </w:r>
      <w:r w:rsidR="006B175B">
        <w:rPr>
          <w:rFonts w:ascii="Verdana" w:hAnsi="Verdana"/>
          <w:b/>
        </w:rPr>
        <w:t>P</w:t>
      </w:r>
      <w:r w:rsidRPr="00650D2D">
        <w:rPr>
          <w:rFonts w:ascii="Verdana" w:hAnsi="Verdana"/>
          <w:b/>
        </w:rPr>
        <w:t>rovide details of any intended shareholder’s or member’s agreements with other shareholders or members in relation to the applicant firm.</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85C38" w:rsidRPr="00385C38" w14:paraId="303160B8" w14:textId="77777777" w:rsidTr="00510676">
        <w:trPr>
          <w:trHeight w:val="1277"/>
        </w:trPr>
        <w:tc>
          <w:tcPr>
            <w:tcW w:w="7088" w:type="dxa"/>
          </w:tcPr>
          <w:p w14:paraId="303160B7" w14:textId="77777777" w:rsidR="00510676" w:rsidRPr="00385C38" w:rsidRDefault="00510676" w:rsidP="00510676">
            <w:pPr>
              <w:pStyle w:val="Question"/>
              <w:keepNext/>
              <w:tabs>
                <w:tab w:val="clear" w:pos="284"/>
                <w:tab w:val="left" w:pos="1418"/>
                <w:tab w:val="left" w:pos="2552"/>
              </w:tabs>
              <w:spacing w:before="0" w:after="0" w:line="240" w:lineRule="auto"/>
              <w:ind w:left="28" w:right="57" w:firstLine="0"/>
              <w:rPr>
                <w:rFonts w:ascii="Verdana" w:hAnsi="Verdana" w:cs="Arial"/>
              </w:rPr>
            </w:pPr>
            <w:r w:rsidRPr="00385C38">
              <w:rPr>
                <w:rFonts w:ascii="Verdana" w:hAnsi="Verdana" w:cs="Arial"/>
              </w:rPr>
              <w:fldChar w:fldCharType="begin">
                <w:ffData>
                  <w:name w:val="Text7"/>
                  <w:enabled/>
                  <w:calcOnExit w:val="0"/>
                  <w:textInput/>
                </w:ffData>
              </w:fldChar>
            </w:r>
            <w:r w:rsidRPr="00385C38">
              <w:rPr>
                <w:rFonts w:ascii="Verdana" w:hAnsi="Verdana" w:cs="Arial"/>
              </w:rPr>
              <w:instrText xml:space="preserve"> FORMTEXT </w:instrText>
            </w:r>
            <w:r w:rsidRPr="00385C38">
              <w:rPr>
                <w:rFonts w:ascii="Verdana" w:hAnsi="Verdana" w:cs="Arial"/>
              </w:rPr>
            </w:r>
            <w:r w:rsidRPr="00385C38">
              <w:rPr>
                <w:rFonts w:ascii="Verdana" w:hAnsi="Verdana" w:cs="Arial"/>
              </w:rPr>
              <w:fldChar w:fldCharType="separate"/>
            </w:r>
            <w:r w:rsidRPr="00385C38">
              <w:rPr>
                <w:rFonts w:ascii="Verdana" w:eastAsia="Arial Unicode MS" w:hAnsi="Verdana" w:cs="Arial Unicode MS"/>
              </w:rPr>
              <w:t> </w:t>
            </w:r>
            <w:r w:rsidRPr="00385C38">
              <w:rPr>
                <w:rFonts w:ascii="Verdana" w:eastAsia="Arial Unicode MS" w:hAnsi="Verdana" w:cs="Arial Unicode MS"/>
              </w:rPr>
              <w:t> </w:t>
            </w:r>
            <w:r w:rsidRPr="00385C38">
              <w:rPr>
                <w:rFonts w:ascii="Verdana" w:eastAsia="Arial Unicode MS" w:hAnsi="Verdana" w:cs="Arial Unicode MS"/>
              </w:rPr>
              <w:t> </w:t>
            </w:r>
            <w:r w:rsidRPr="00385C38">
              <w:rPr>
                <w:rFonts w:ascii="Verdana" w:eastAsia="Arial Unicode MS" w:hAnsi="Verdana" w:cs="Arial Unicode MS"/>
              </w:rPr>
              <w:t> </w:t>
            </w:r>
            <w:r w:rsidRPr="00385C38">
              <w:rPr>
                <w:rFonts w:ascii="Verdana" w:eastAsia="Arial Unicode MS" w:hAnsi="Verdana" w:cs="Arial Unicode MS"/>
              </w:rPr>
              <w:t> </w:t>
            </w:r>
            <w:r w:rsidRPr="00385C38">
              <w:rPr>
                <w:rFonts w:ascii="Verdana" w:hAnsi="Verdana" w:cs="Arial"/>
              </w:rPr>
              <w:fldChar w:fldCharType="end"/>
            </w:r>
          </w:p>
        </w:tc>
      </w:tr>
    </w:tbl>
    <w:p w14:paraId="303160B9" w14:textId="6F4675DC" w:rsidR="00510676" w:rsidRPr="00650D2D" w:rsidRDefault="00510676" w:rsidP="00C26ADE">
      <w:pPr>
        <w:pStyle w:val="Question"/>
        <w:keepNext/>
        <w:spacing w:after="0"/>
        <w:ind w:right="709"/>
        <w:jc w:val="both"/>
        <w:rPr>
          <w:rFonts w:ascii="Verdana" w:hAnsi="Verdana"/>
          <w:b/>
        </w:rPr>
      </w:pPr>
      <w:r>
        <w:rPr>
          <w:rFonts w:ascii="Verdana" w:hAnsi="Verdana"/>
          <w:b/>
        </w:rPr>
        <w:tab/>
      </w:r>
      <w:r w:rsidR="00EC312D">
        <w:rPr>
          <w:rFonts w:ascii="Verdana" w:hAnsi="Verdana"/>
          <w:b/>
        </w:rPr>
        <w:t>6</w:t>
      </w:r>
      <w:r>
        <w:rPr>
          <w:rFonts w:ascii="Verdana" w:hAnsi="Verdana"/>
          <w:b/>
        </w:rPr>
        <w:t>.10</w:t>
      </w:r>
      <w:r>
        <w:rPr>
          <w:rFonts w:ascii="Verdana" w:hAnsi="Verdana"/>
          <w:b/>
        </w:rPr>
        <w:tab/>
      </w:r>
      <w:r w:rsidRPr="00650D2D">
        <w:rPr>
          <w:rFonts w:ascii="Verdana" w:hAnsi="Verdana"/>
          <w:b/>
        </w:rPr>
        <w:t xml:space="preserve">Explain what impact the qualifying holding held by the individual controller will have on, including </w:t>
      </w:r>
      <w:proofErr w:type="gramStart"/>
      <w:r w:rsidRPr="00650D2D">
        <w:rPr>
          <w:rFonts w:ascii="Verdana" w:hAnsi="Verdana"/>
          <w:b/>
        </w:rPr>
        <w:t>as a result of</w:t>
      </w:r>
      <w:proofErr w:type="gramEnd"/>
      <w:r w:rsidRPr="00650D2D">
        <w:rPr>
          <w:rFonts w:ascii="Verdana" w:hAnsi="Verdana"/>
          <w:b/>
        </w:rPr>
        <w:t xml:space="preserve"> the individual controller’s close links to the applicant, the ability of the applicant to provide timely and accurate information to the competent authorities.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85C38" w:rsidRPr="00385C38" w14:paraId="303160BB" w14:textId="77777777" w:rsidTr="00510676">
        <w:trPr>
          <w:trHeight w:val="1277"/>
        </w:trPr>
        <w:tc>
          <w:tcPr>
            <w:tcW w:w="7088" w:type="dxa"/>
          </w:tcPr>
          <w:p w14:paraId="303160BA" w14:textId="77777777" w:rsidR="00510676" w:rsidRPr="00385C38" w:rsidRDefault="00510676" w:rsidP="00510676">
            <w:pPr>
              <w:pStyle w:val="Question"/>
              <w:keepNext/>
              <w:tabs>
                <w:tab w:val="clear" w:pos="284"/>
                <w:tab w:val="left" w:pos="1418"/>
                <w:tab w:val="left" w:pos="2552"/>
              </w:tabs>
              <w:spacing w:before="0" w:after="0" w:line="240" w:lineRule="auto"/>
              <w:ind w:left="28" w:right="57" w:firstLine="0"/>
              <w:rPr>
                <w:rFonts w:ascii="Verdana" w:hAnsi="Verdana" w:cs="Arial"/>
              </w:rPr>
            </w:pPr>
            <w:r w:rsidRPr="00385C38">
              <w:rPr>
                <w:rFonts w:ascii="Verdana" w:hAnsi="Verdana" w:cs="Arial"/>
              </w:rPr>
              <w:fldChar w:fldCharType="begin">
                <w:ffData>
                  <w:name w:val="Text7"/>
                  <w:enabled/>
                  <w:calcOnExit w:val="0"/>
                  <w:textInput/>
                </w:ffData>
              </w:fldChar>
            </w:r>
            <w:r w:rsidRPr="00385C38">
              <w:rPr>
                <w:rFonts w:ascii="Verdana" w:hAnsi="Verdana" w:cs="Arial"/>
              </w:rPr>
              <w:instrText xml:space="preserve"> FORMTEXT </w:instrText>
            </w:r>
            <w:r w:rsidRPr="00385C38">
              <w:rPr>
                <w:rFonts w:ascii="Verdana" w:hAnsi="Verdana" w:cs="Arial"/>
              </w:rPr>
            </w:r>
            <w:r w:rsidRPr="00385C38">
              <w:rPr>
                <w:rFonts w:ascii="Verdana" w:hAnsi="Verdana" w:cs="Arial"/>
              </w:rPr>
              <w:fldChar w:fldCharType="separate"/>
            </w:r>
            <w:r w:rsidRPr="00385C38">
              <w:rPr>
                <w:rFonts w:ascii="Verdana" w:eastAsia="Arial Unicode MS" w:hAnsi="Verdana" w:cs="Arial Unicode MS"/>
              </w:rPr>
              <w:t> </w:t>
            </w:r>
            <w:r w:rsidRPr="00385C38">
              <w:rPr>
                <w:rFonts w:ascii="Verdana" w:eastAsia="Arial Unicode MS" w:hAnsi="Verdana" w:cs="Arial Unicode MS"/>
              </w:rPr>
              <w:t> </w:t>
            </w:r>
            <w:r w:rsidRPr="00385C38">
              <w:rPr>
                <w:rFonts w:ascii="Verdana" w:eastAsia="Arial Unicode MS" w:hAnsi="Verdana" w:cs="Arial Unicode MS"/>
              </w:rPr>
              <w:t> </w:t>
            </w:r>
            <w:r w:rsidRPr="00385C38">
              <w:rPr>
                <w:rFonts w:ascii="Verdana" w:eastAsia="Arial Unicode MS" w:hAnsi="Verdana" w:cs="Arial Unicode MS"/>
              </w:rPr>
              <w:t> </w:t>
            </w:r>
            <w:r w:rsidRPr="00385C38">
              <w:rPr>
                <w:rFonts w:ascii="Verdana" w:eastAsia="Arial Unicode MS" w:hAnsi="Verdana" w:cs="Arial Unicode MS"/>
              </w:rPr>
              <w:t> </w:t>
            </w:r>
            <w:r w:rsidRPr="00385C38">
              <w:rPr>
                <w:rFonts w:ascii="Verdana" w:hAnsi="Verdana" w:cs="Arial"/>
              </w:rPr>
              <w:fldChar w:fldCharType="end"/>
            </w:r>
          </w:p>
        </w:tc>
      </w:tr>
    </w:tbl>
    <w:p w14:paraId="303160BC" w14:textId="7D247CB8" w:rsidR="00510676" w:rsidRPr="00650D2D" w:rsidRDefault="00510676" w:rsidP="00C26ADE">
      <w:pPr>
        <w:pStyle w:val="Question"/>
        <w:keepNext/>
        <w:tabs>
          <w:tab w:val="left" w:pos="6521"/>
        </w:tabs>
        <w:spacing w:after="0"/>
        <w:ind w:right="709"/>
        <w:jc w:val="both"/>
        <w:rPr>
          <w:rFonts w:ascii="Verdana" w:hAnsi="Verdana"/>
          <w:b/>
        </w:rPr>
      </w:pPr>
      <w:r>
        <w:rPr>
          <w:rFonts w:ascii="Verdana" w:hAnsi="Verdana"/>
          <w:b/>
        </w:rPr>
        <w:tab/>
      </w:r>
      <w:r w:rsidR="00106853">
        <w:rPr>
          <w:rFonts w:ascii="Verdana" w:hAnsi="Verdana"/>
          <w:b/>
        </w:rPr>
        <w:t>6</w:t>
      </w:r>
      <w:r>
        <w:rPr>
          <w:rFonts w:ascii="Verdana" w:hAnsi="Verdana"/>
          <w:b/>
        </w:rPr>
        <w:t>.11</w:t>
      </w:r>
      <w:r>
        <w:rPr>
          <w:rFonts w:ascii="Verdana" w:hAnsi="Verdana"/>
          <w:b/>
        </w:rPr>
        <w:tab/>
      </w:r>
      <w:r w:rsidR="006B175B">
        <w:rPr>
          <w:rFonts w:ascii="Verdana" w:hAnsi="Verdana"/>
          <w:b/>
        </w:rPr>
        <w:t>P</w:t>
      </w:r>
      <w:r w:rsidRPr="00650D2D">
        <w:rPr>
          <w:rFonts w:ascii="Verdana" w:hAnsi="Verdana"/>
          <w:b/>
        </w:rPr>
        <w:t xml:space="preserve">rovide here any information that we would reasonably expect </w:t>
      </w:r>
      <w:r>
        <w:rPr>
          <w:rFonts w:ascii="Verdana" w:hAnsi="Verdana"/>
          <w:b/>
        </w:rPr>
        <w:t>the individual controller</w:t>
      </w:r>
      <w:r w:rsidRPr="00650D2D">
        <w:rPr>
          <w:rFonts w:ascii="Verdana" w:hAnsi="Verdana"/>
          <w:b/>
        </w:rPr>
        <w:t xml:space="preserve"> to give which </w:t>
      </w:r>
      <w:r>
        <w:rPr>
          <w:rFonts w:ascii="Verdana" w:hAnsi="Verdana"/>
          <w:b/>
        </w:rPr>
        <w:t>they</w:t>
      </w:r>
      <w:r w:rsidRPr="00650D2D">
        <w:rPr>
          <w:rFonts w:ascii="Verdana" w:hAnsi="Verdana"/>
          <w:b/>
        </w:rPr>
        <w:t xml:space="preserve"> have not provided elsewhere.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85C38" w:rsidRPr="00385C38" w14:paraId="303160BE" w14:textId="77777777" w:rsidTr="00510676">
        <w:trPr>
          <w:trHeight w:val="1277"/>
        </w:trPr>
        <w:tc>
          <w:tcPr>
            <w:tcW w:w="7088" w:type="dxa"/>
          </w:tcPr>
          <w:p w14:paraId="303160BD" w14:textId="77777777" w:rsidR="00510676" w:rsidRPr="00385C38" w:rsidRDefault="00510676" w:rsidP="00510676">
            <w:pPr>
              <w:pStyle w:val="Question"/>
              <w:keepNext/>
              <w:tabs>
                <w:tab w:val="clear" w:pos="284"/>
                <w:tab w:val="left" w:pos="1418"/>
                <w:tab w:val="left" w:pos="2552"/>
              </w:tabs>
              <w:spacing w:before="0" w:after="0" w:line="240" w:lineRule="auto"/>
              <w:ind w:left="28" w:right="57" w:firstLine="0"/>
              <w:rPr>
                <w:rFonts w:ascii="Verdana" w:hAnsi="Verdana" w:cs="Arial"/>
              </w:rPr>
            </w:pPr>
            <w:r w:rsidRPr="00385C38">
              <w:rPr>
                <w:rFonts w:ascii="Verdana" w:hAnsi="Verdana" w:cs="Arial"/>
              </w:rPr>
              <w:fldChar w:fldCharType="begin">
                <w:ffData>
                  <w:name w:val="Text7"/>
                  <w:enabled/>
                  <w:calcOnExit w:val="0"/>
                  <w:textInput/>
                </w:ffData>
              </w:fldChar>
            </w:r>
            <w:r w:rsidRPr="00385C38">
              <w:rPr>
                <w:rFonts w:ascii="Verdana" w:hAnsi="Verdana" w:cs="Arial"/>
              </w:rPr>
              <w:instrText xml:space="preserve"> FORMTEXT </w:instrText>
            </w:r>
            <w:r w:rsidRPr="00385C38">
              <w:rPr>
                <w:rFonts w:ascii="Verdana" w:hAnsi="Verdana" w:cs="Arial"/>
              </w:rPr>
            </w:r>
            <w:r w:rsidRPr="00385C38">
              <w:rPr>
                <w:rFonts w:ascii="Verdana" w:hAnsi="Verdana" w:cs="Arial"/>
              </w:rPr>
              <w:fldChar w:fldCharType="separate"/>
            </w:r>
            <w:r w:rsidRPr="00385C38">
              <w:rPr>
                <w:rFonts w:ascii="Verdana" w:eastAsia="Arial Unicode MS" w:hAnsi="Verdana" w:cs="Arial Unicode MS"/>
              </w:rPr>
              <w:t> </w:t>
            </w:r>
            <w:r w:rsidRPr="00385C38">
              <w:rPr>
                <w:rFonts w:ascii="Verdana" w:eastAsia="Arial Unicode MS" w:hAnsi="Verdana" w:cs="Arial Unicode MS"/>
              </w:rPr>
              <w:t> </w:t>
            </w:r>
            <w:r w:rsidRPr="00385C38">
              <w:rPr>
                <w:rFonts w:ascii="Verdana" w:eastAsia="Arial Unicode MS" w:hAnsi="Verdana" w:cs="Arial Unicode MS"/>
              </w:rPr>
              <w:t> </w:t>
            </w:r>
            <w:r w:rsidRPr="00385C38">
              <w:rPr>
                <w:rFonts w:ascii="Verdana" w:eastAsia="Arial Unicode MS" w:hAnsi="Verdana" w:cs="Arial Unicode MS"/>
              </w:rPr>
              <w:t> </w:t>
            </w:r>
            <w:r w:rsidRPr="00385C38">
              <w:rPr>
                <w:rFonts w:ascii="Verdana" w:eastAsia="Arial Unicode MS" w:hAnsi="Verdana" w:cs="Arial Unicode MS"/>
              </w:rPr>
              <w:t> </w:t>
            </w:r>
            <w:r w:rsidRPr="00385C38">
              <w:rPr>
                <w:rFonts w:ascii="Verdana" w:hAnsi="Verdana" w:cs="Arial"/>
              </w:rPr>
              <w:fldChar w:fldCharType="end"/>
            </w:r>
          </w:p>
        </w:tc>
      </w:tr>
    </w:tbl>
    <w:p w14:paraId="303160BF" w14:textId="77777777" w:rsidR="00510676" w:rsidRDefault="00510676" w:rsidP="00510676">
      <w:pPr>
        <w:pStyle w:val="Qsyesno"/>
        <w:tabs>
          <w:tab w:val="clear" w:pos="284"/>
          <w:tab w:val="clear" w:pos="851"/>
          <w:tab w:val="left" w:pos="993"/>
          <w:tab w:val="left" w:pos="1560"/>
          <w:tab w:val="left" w:pos="1843"/>
        </w:tabs>
      </w:pPr>
    </w:p>
    <w:p w14:paraId="303160C0" w14:textId="77777777" w:rsidR="00191216" w:rsidRDefault="00191216">
      <w:pPr>
        <w:spacing w:before="0" w:line="240" w:lineRule="auto"/>
        <w:rPr>
          <w:sz w:val="18"/>
        </w:rPr>
      </w:pPr>
      <w:r>
        <w:br w:type="page"/>
      </w:r>
    </w:p>
    <w:p w14:paraId="303160C1" w14:textId="50A8114C" w:rsidR="001F5495" w:rsidRDefault="001F5495" w:rsidP="00510676">
      <w:pPr>
        <w:pStyle w:val="Qsyesno"/>
        <w:tabs>
          <w:tab w:val="clear" w:pos="284"/>
          <w:tab w:val="clear" w:pos="851"/>
          <w:tab w:val="left" w:pos="993"/>
          <w:tab w:val="left" w:pos="1560"/>
          <w:tab w:val="left" w:pos="1843"/>
        </w:tabs>
      </w:pP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1F5495" w:rsidRPr="001F5495" w14:paraId="303160C4" w14:textId="77777777" w:rsidTr="00B202B8">
        <w:trPr>
          <w:trHeight w:hRule="exact" w:val="559"/>
        </w:trPr>
        <w:tc>
          <w:tcPr>
            <w:tcW w:w="2268" w:type="dxa"/>
            <w:shd w:val="clear" w:color="auto" w:fill="701B45"/>
            <w:vAlign w:val="center"/>
          </w:tcPr>
          <w:p w14:paraId="303160C2" w14:textId="30FB01B3" w:rsidR="001F5495" w:rsidRPr="001F5495" w:rsidRDefault="00F87195" w:rsidP="00C26ADE">
            <w:pPr>
              <w:tabs>
                <w:tab w:val="right" w:pos="-142"/>
              </w:tabs>
              <w:spacing w:before="60" w:line="380" w:lineRule="exact"/>
              <w:ind w:right="142"/>
              <w:jc w:val="right"/>
              <w:rPr>
                <w:rFonts w:ascii="Verdana" w:hAnsi="Verdana"/>
                <w:b/>
                <w:noProof/>
                <w:sz w:val="32"/>
              </w:rPr>
            </w:pPr>
            <w:r>
              <w:rPr>
                <w:rFonts w:ascii="Verdana" w:hAnsi="Verdana"/>
                <w:b/>
                <w:noProof/>
                <w:sz w:val="32"/>
              </w:rPr>
              <w:t>7</w:t>
            </w:r>
          </w:p>
        </w:tc>
        <w:tc>
          <w:tcPr>
            <w:tcW w:w="7825" w:type="dxa"/>
            <w:shd w:val="clear" w:color="auto" w:fill="701B45"/>
            <w:vAlign w:val="center"/>
          </w:tcPr>
          <w:p w14:paraId="303160C3" w14:textId="77777777" w:rsidR="001F5495" w:rsidRPr="001F5495" w:rsidRDefault="001F5495" w:rsidP="001F5495">
            <w:pPr>
              <w:spacing w:before="0" w:line="380" w:lineRule="exact"/>
              <w:rPr>
                <w:rFonts w:ascii="Verdana" w:hAnsi="Verdana"/>
                <w:b/>
                <w:noProof/>
                <w:sz w:val="30"/>
              </w:rPr>
            </w:pPr>
            <w:r w:rsidRPr="001F5495">
              <w:rPr>
                <w:rFonts w:ascii="Verdana" w:hAnsi="Verdana"/>
                <w:b/>
                <w:noProof/>
                <w:sz w:val="30"/>
              </w:rPr>
              <w:t>Source of funding</w:t>
            </w:r>
          </w:p>
        </w:tc>
      </w:tr>
    </w:tbl>
    <w:p w14:paraId="303160C5" w14:textId="287CECCC" w:rsidR="001F5495" w:rsidRPr="00650D2D" w:rsidRDefault="00191216" w:rsidP="00C26ADE">
      <w:pPr>
        <w:pStyle w:val="Question"/>
        <w:keepNext/>
        <w:spacing w:after="0"/>
        <w:ind w:right="709"/>
        <w:jc w:val="both"/>
        <w:rPr>
          <w:rFonts w:ascii="Verdana" w:hAnsi="Verdana"/>
          <w:b/>
        </w:rPr>
      </w:pPr>
      <w:r>
        <w:rPr>
          <w:rFonts w:ascii="Verdana" w:hAnsi="Verdana"/>
          <w:b/>
        </w:rPr>
        <w:tab/>
      </w:r>
      <w:r w:rsidR="00EC312D">
        <w:rPr>
          <w:rFonts w:ascii="Verdana" w:hAnsi="Verdana"/>
          <w:b/>
        </w:rPr>
        <w:t>7</w:t>
      </w:r>
      <w:r w:rsidR="001F5495">
        <w:rPr>
          <w:rFonts w:ascii="Verdana" w:hAnsi="Verdana"/>
          <w:b/>
        </w:rPr>
        <w:t>.1</w:t>
      </w:r>
      <w:r w:rsidR="001F5495">
        <w:rPr>
          <w:rFonts w:ascii="Verdana" w:hAnsi="Verdana"/>
          <w:b/>
        </w:rPr>
        <w:tab/>
      </w:r>
      <w:r w:rsidR="001F5495" w:rsidRPr="00650D2D">
        <w:rPr>
          <w:rFonts w:ascii="Verdana" w:hAnsi="Verdana"/>
          <w:b/>
        </w:rPr>
        <w:t>Has this information been provided in another qualifying holding form?</w:t>
      </w:r>
    </w:p>
    <w:p w14:paraId="303160C6" w14:textId="5B950D7F" w:rsidR="001F5495" w:rsidRDefault="001F5495" w:rsidP="001F5495">
      <w:pPr>
        <w:pStyle w:val="QsyesnoCharChar"/>
        <w:keepNext/>
        <w:tabs>
          <w:tab w:val="left" w:pos="624"/>
        </w:tabs>
        <w:rPr>
          <w:rFonts w:ascii="Verdana" w:hAnsi="Verdana"/>
        </w:rPr>
      </w:pPr>
      <w:r w:rsidRPr="005A22F5">
        <w:rPr>
          <w:rFonts w:ascii="Verdana" w:hAnsi="Verdana"/>
        </w:rPr>
        <w:fldChar w:fldCharType="begin">
          <w:ffData>
            <w:name w:val="Check15"/>
            <w:enabled/>
            <w:calcOnExit w:val="0"/>
            <w:checkBox>
              <w:sizeAuto/>
              <w:default w:val="0"/>
              <w:checked w:val="0"/>
            </w:checkBox>
          </w:ffData>
        </w:fldChar>
      </w:r>
      <w:r w:rsidRPr="005A22F5">
        <w:rPr>
          <w:rFonts w:ascii="Verdana" w:hAnsi="Verdana"/>
        </w:rPr>
        <w:instrText xml:space="preserve"> FORMCHECKBOX </w:instrText>
      </w:r>
      <w:r w:rsidRPr="005A22F5">
        <w:rPr>
          <w:rFonts w:ascii="Verdana" w:hAnsi="Verdana"/>
        </w:rPr>
      </w:r>
      <w:r w:rsidRPr="005A22F5">
        <w:rPr>
          <w:rFonts w:ascii="Verdana" w:hAnsi="Verdana"/>
        </w:rPr>
        <w:fldChar w:fldCharType="separate"/>
      </w:r>
      <w:r w:rsidRPr="005A22F5">
        <w:rPr>
          <w:rFonts w:ascii="Verdana" w:hAnsi="Verdana"/>
        </w:rPr>
        <w:fldChar w:fldCharType="end"/>
      </w:r>
      <w:r>
        <w:rPr>
          <w:rFonts w:ascii="Verdana" w:hAnsi="Verdana"/>
        </w:rPr>
        <w:tab/>
        <w:t>Yes</w:t>
      </w:r>
      <w:r w:rsidRPr="005A22F5">
        <w:rPr>
          <w:rFonts w:ascii="Verdana" w:hAnsi="Verdana"/>
        </w:rPr>
        <w:tab/>
      </w:r>
      <w:r w:rsidRPr="005A22F5">
        <w:rPr>
          <w:rFonts w:ascii="Verdana" w:hAnsi="Verdana"/>
        </w:rPr>
        <w:sym w:font="Webdings" w:char="F034"/>
      </w:r>
      <w:r>
        <w:rPr>
          <w:rFonts w:ascii="Verdana" w:hAnsi="Verdana"/>
        </w:rPr>
        <w:t xml:space="preserve">Give details below and continue to Section </w:t>
      </w:r>
      <w:r w:rsidR="0066683D">
        <w:rPr>
          <w:rFonts w:ascii="Verdana" w:hAnsi="Verdana"/>
        </w:rPr>
        <w:t>8</w:t>
      </w:r>
      <w:r w:rsidR="006B175B">
        <w:rPr>
          <w:rFonts w:ascii="Verdana" w:hAnsi="Verdana"/>
        </w:rPr>
        <w:t>.</w:t>
      </w:r>
    </w:p>
    <w:p w14:paraId="303160C7" w14:textId="77777777" w:rsidR="001F5495" w:rsidRPr="005A22F5" w:rsidRDefault="001F5495" w:rsidP="001F5495">
      <w:pPr>
        <w:pStyle w:val="QsyesnoCharChar"/>
        <w:keepNext/>
        <w:tabs>
          <w:tab w:val="left" w:pos="624"/>
        </w:tabs>
        <w:rPr>
          <w:rFonts w:ascii="Verdana" w:hAnsi="Verdana"/>
        </w:rPr>
      </w:pPr>
      <w:r w:rsidRPr="005A22F5">
        <w:rPr>
          <w:rFonts w:ascii="Verdana" w:hAnsi="Verdana"/>
        </w:rPr>
        <w:fldChar w:fldCharType="begin">
          <w:ffData>
            <w:name w:val="Check15"/>
            <w:enabled/>
            <w:calcOnExit w:val="0"/>
            <w:checkBox>
              <w:sizeAuto/>
              <w:default w:val="0"/>
              <w:checked w:val="0"/>
            </w:checkBox>
          </w:ffData>
        </w:fldChar>
      </w:r>
      <w:r w:rsidRPr="005A22F5">
        <w:rPr>
          <w:rFonts w:ascii="Verdana" w:hAnsi="Verdana"/>
        </w:rPr>
        <w:instrText xml:space="preserve"> FORMCHECKBOX </w:instrText>
      </w:r>
      <w:r w:rsidRPr="005A22F5">
        <w:rPr>
          <w:rFonts w:ascii="Verdana" w:hAnsi="Verdana"/>
        </w:rPr>
      </w:r>
      <w:r w:rsidRPr="005A22F5">
        <w:rPr>
          <w:rFonts w:ascii="Verdana" w:hAnsi="Verdana"/>
        </w:rPr>
        <w:fldChar w:fldCharType="separate"/>
      </w:r>
      <w:r w:rsidRPr="005A22F5">
        <w:rPr>
          <w:rFonts w:ascii="Verdana" w:hAnsi="Verdana"/>
        </w:rPr>
        <w:fldChar w:fldCharType="end"/>
      </w:r>
      <w:r>
        <w:rPr>
          <w:rFonts w:ascii="Verdana" w:hAnsi="Verdana"/>
        </w:rPr>
        <w:tab/>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85C38" w:rsidRPr="00385C38" w14:paraId="303160CA" w14:textId="77777777" w:rsidTr="00B202B8">
        <w:trPr>
          <w:trHeight w:val="1277"/>
        </w:trPr>
        <w:tc>
          <w:tcPr>
            <w:tcW w:w="7088" w:type="dxa"/>
          </w:tcPr>
          <w:p w14:paraId="303160C8" w14:textId="77777777" w:rsidR="001F5495" w:rsidRPr="00385C38" w:rsidRDefault="001F5495" w:rsidP="00B202B8">
            <w:pPr>
              <w:pStyle w:val="Question"/>
              <w:keepNext/>
              <w:tabs>
                <w:tab w:val="clear" w:pos="284"/>
                <w:tab w:val="left" w:pos="1418"/>
                <w:tab w:val="left" w:pos="2552"/>
              </w:tabs>
              <w:spacing w:before="0" w:after="0" w:line="240" w:lineRule="auto"/>
              <w:ind w:left="28" w:right="57" w:firstLine="0"/>
              <w:rPr>
                <w:rFonts w:ascii="Verdana" w:hAnsi="Verdana" w:cs="Arial"/>
              </w:rPr>
            </w:pPr>
            <w:r w:rsidRPr="00385C38">
              <w:rPr>
                <w:rFonts w:ascii="Verdana" w:hAnsi="Verdana" w:cs="Arial"/>
              </w:rPr>
              <w:fldChar w:fldCharType="begin">
                <w:ffData>
                  <w:name w:val="Text7"/>
                  <w:enabled/>
                  <w:calcOnExit w:val="0"/>
                  <w:textInput/>
                </w:ffData>
              </w:fldChar>
            </w:r>
            <w:r w:rsidRPr="00385C38">
              <w:rPr>
                <w:rFonts w:ascii="Verdana" w:hAnsi="Verdana" w:cs="Arial"/>
              </w:rPr>
              <w:instrText xml:space="preserve"> FORMTEXT </w:instrText>
            </w:r>
            <w:r w:rsidRPr="00385C38">
              <w:rPr>
                <w:rFonts w:ascii="Verdana" w:hAnsi="Verdana" w:cs="Arial"/>
              </w:rPr>
            </w:r>
            <w:r w:rsidRPr="00385C38">
              <w:rPr>
                <w:rFonts w:ascii="Verdana" w:hAnsi="Verdana" w:cs="Arial"/>
              </w:rPr>
              <w:fldChar w:fldCharType="separate"/>
            </w:r>
            <w:r w:rsidRPr="00385C38">
              <w:rPr>
                <w:rFonts w:ascii="Verdana" w:eastAsia="Arial Unicode MS" w:hAnsi="Verdana" w:cs="Arial Unicode MS"/>
              </w:rPr>
              <w:t> </w:t>
            </w:r>
            <w:r w:rsidRPr="00385C38">
              <w:rPr>
                <w:rFonts w:ascii="Verdana" w:eastAsia="Arial Unicode MS" w:hAnsi="Verdana" w:cs="Arial Unicode MS"/>
              </w:rPr>
              <w:t> </w:t>
            </w:r>
            <w:r w:rsidRPr="00385C38">
              <w:rPr>
                <w:rFonts w:ascii="Verdana" w:eastAsia="Arial Unicode MS" w:hAnsi="Verdana" w:cs="Arial Unicode MS"/>
              </w:rPr>
              <w:t> </w:t>
            </w:r>
            <w:r w:rsidRPr="00385C38">
              <w:rPr>
                <w:rFonts w:ascii="Verdana" w:eastAsia="Arial Unicode MS" w:hAnsi="Verdana" w:cs="Arial Unicode MS"/>
              </w:rPr>
              <w:t> </w:t>
            </w:r>
            <w:r w:rsidRPr="00385C38">
              <w:rPr>
                <w:rFonts w:ascii="Verdana" w:eastAsia="Arial Unicode MS" w:hAnsi="Verdana" w:cs="Arial Unicode MS"/>
              </w:rPr>
              <w:t> </w:t>
            </w:r>
            <w:r w:rsidRPr="00385C38">
              <w:rPr>
                <w:rFonts w:ascii="Verdana" w:hAnsi="Verdana" w:cs="Arial"/>
              </w:rPr>
              <w:fldChar w:fldCharType="end"/>
            </w:r>
          </w:p>
          <w:p w14:paraId="303160C9" w14:textId="77777777" w:rsidR="001F5495" w:rsidRPr="00385C38" w:rsidRDefault="001F5495" w:rsidP="00B202B8">
            <w:pPr>
              <w:pStyle w:val="Question"/>
              <w:keepNext/>
              <w:tabs>
                <w:tab w:val="clear" w:pos="284"/>
                <w:tab w:val="left" w:pos="1418"/>
                <w:tab w:val="left" w:pos="2552"/>
              </w:tabs>
              <w:spacing w:before="0" w:after="0" w:line="240" w:lineRule="auto"/>
              <w:ind w:left="28" w:right="57" w:firstLine="0"/>
              <w:rPr>
                <w:rFonts w:ascii="Verdana" w:hAnsi="Verdana" w:cs="Arial"/>
              </w:rPr>
            </w:pPr>
          </w:p>
        </w:tc>
      </w:tr>
    </w:tbl>
    <w:p w14:paraId="303160CB" w14:textId="0033B49B" w:rsidR="001F5495" w:rsidRDefault="006B175B" w:rsidP="00C26ADE">
      <w:pPr>
        <w:pStyle w:val="Question"/>
        <w:keepNext/>
        <w:spacing w:after="0"/>
        <w:ind w:right="709"/>
        <w:jc w:val="both"/>
        <w:rPr>
          <w:rFonts w:ascii="Verdana" w:hAnsi="Verdana"/>
          <w:b/>
        </w:rPr>
      </w:pPr>
      <w:r>
        <w:rPr>
          <w:rFonts w:ascii="Verdana" w:hAnsi="Verdana"/>
          <w:b/>
        </w:rPr>
        <w:tab/>
      </w:r>
      <w:r w:rsidR="00EC312D">
        <w:rPr>
          <w:rFonts w:ascii="Verdana" w:hAnsi="Verdana"/>
          <w:b/>
        </w:rPr>
        <w:t>7</w:t>
      </w:r>
      <w:r>
        <w:rPr>
          <w:rFonts w:ascii="Verdana" w:hAnsi="Verdana"/>
          <w:b/>
        </w:rPr>
        <w:t>.2</w:t>
      </w:r>
      <w:r>
        <w:rPr>
          <w:rFonts w:ascii="Verdana" w:hAnsi="Verdana"/>
          <w:b/>
        </w:rPr>
        <w:tab/>
        <w:t>P</w:t>
      </w:r>
      <w:r w:rsidR="001F5495">
        <w:rPr>
          <w:rFonts w:ascii="Verdana" w:hAnsi="Verdana"/>
          <w:b/>
        </w:rPr>
        <w:t>rovide full details of how the entire cost of the individual controller’s holding in the applicant firm has been funded.</w:t>
      </w:r>
    </w:p>
    <w:p w14:paraId="303160CC" w14:textId="77777777" w:rsidR="001F5495" w:rsidRPr="007D4AE3" w:rsidRDefault="001F5495" w:rsidP="00C26ADE">
      <w:pPr>
        <w:pStyle w:val="QsyesnoCharChar"/>
        <w:keepNext/>
        <w:tabs>
          <w:tab w:val="left" w:pos="624"/>
        </w:tabs>
        <w:ind w:right="709"/>
        <w:jc w:val="both"/>
        <w:rPr>
          <w:rFonts w:ascii="Verdana" w:hAnsi="Verdana"/>
        </w:rPr>
      </w:pPr>
      <w:r>
        <w:rPr>
          <w:rFonts w:ascii="Verdana" w:hAnsi="Verdana"/>
        </w:rPr>
        <w:t>The individual controller should include</w:t>
      </w:r>
      <w:r w:rsidRPr="001605E3">
        <w:rPr>
          <w:rFonts w:ascii="Verdana" w:hAnsi="Verdana"/>
        </w:rPr>
        <w:t xml:space="preserve"> </w:t>
      </w:r>
      <w:r w:rsidRPr="007D4AE3">
        <w:rPr>
          <w:rFonts w:ascii="Verdana" w:hAnsi="Verdana"/>
        </w:rPr>
        <w:t>details of any financial instruments to be issued.</w:t>
      </w:r>
      <w:r>
        <w:rPr>
          <w:rFonts w:ascii="Verdana" w:hAnsi="Verdana"/>
          <w:b/>
        </w:rPr>
        <w:t xml:space="preserve"> </w:t>
      </w:r>
    </w:p>
    <w:p w14:paraId="303160CD" w14:textId="3F1B84C7" w:rsidR="001F5495" w:rsidRPr="007D4AE3" w:rsidRDefault="001F5495" w:rsidP="00C26ADE">
      <w:pPr>
        <w:pStyle w:val="QsyesnoCharChar"/>
        <w:keepNext/>
        <w:tabs>
          <w:tab w:val="left" w:pos="624"/>
        </w:tabs>
        <w:ind w:right="709"/>
        <w:jc w:val="both"/>
        <w:rPr>
          <w:rFonts w:ascii="Verdana" w:hAnsi="Verdana"/>
        </w:rPr>
      </w:pPr>
      <w:r w:rsidRPr="007D4AE3">
        <w:rPr>
          <w:rFonts w:ascii="Verdana" w:hAnsi="Verdana"/>
        </w:rPr>
        <w:t>Information on the use of borrowed funds</w:t>
      </w:r>
      <w:r>
        <w:rPr>
          <w:rFonts w:ascii="Verdana" w:hAnsi="Verdana"/>
        </w:rPr>
        <w:t xml:space="preserve"> </w:t>
      </w:r>
      <w:r w:rsidRPr="00682CF9">
        <w:rPr>
          <w:rFonts w:ascii="Verdana" w:hAnsi="Verdana"/>
        </w:rPr>
        <w:t>(e</w:t>
      </w:r>
      <w:r w:rsidR="00A277D8">
        <w:rPr>
          <w:rFonts w:ascii="Verdana" w:hAnsi="Verdana"/>
        </w:rPr>
        <w:t>.</w:t>
      </w:r>
      <w:r w:rsidRPr="00682CF9">
        <w:rPr>
          <w:rFonts w:ascii="Verdana" w:hAnsi="Verdana"/>
        </w:rPr>
        <w:t>g</w:t>
      </w:r>
      <w:r w:rsidR="00A277D8">
        <w:rPr>
          <w:rFonts w:ascii="Verdana" w:hAnsi="Verdana"/>
        </w:rPr>
        <w:t>.</w:t>
      </w:r>
      <w:r w:rsidRPr="00682CF9">
        <w:rPr>
          <w:rFonts w:ascii="Verdana" w:hAnsi="Verdana"/>
        </w:rPr>
        <w:t xml:space="preserve"> maturities, terms, security interests and guarantees)</w:t>
      </w:r>
      <w:r>
        <w:rPr>
          <w:rFonts w:ascii="Verdana" w:hAnsi="Verdana"/>
        </w:rPr>
        <w:t xml:space="preserve"> should also be provided, </w:t>
      </w:r>
      <w:r w:rsidRPr="001605E3">
        <w:rPr>
          <w:rFonts w:ascii="Verdana" w:hAnsi="Verdana"/>
        </w:rPr>
        <w:t>including</w:t>
      </w:r>
      <w:r w:rsidRPr="007D4AE3">
        <w:rPr>
          <w:rFonts w:ascii="Verdana" w:hAnsi="Verdana"/>
        </w:rPr>
        <w:t>:</w:t>
      </w:r>
    </w:p>
    <w:p w14:paraId="303160CE" w14:textId="77777777" w:rsidR="001F5495" w:rsidRPr="007D4AE3" w:rsidRDefault="001F5495" w:rsidP="00C26ADE">
      <w:pPr>
        <w:pStyle w:val="QsyesnoCharChar"/>
        <w:keepNext/>
        <w:tabs>
          <w:tab w:val="left" w:pos="624"/>
        </w:tabs>
        <w:ind w:right="709"/>
        <w:jc w:val="both"/>
        <w:rPr>
          <w:rFonts w:ascii="Verdana" w:hAnsi="Verdana"/>
        </w:rPr>
      </w:pPr>
    </w:p>
    <w:p w14:paraId="303160CF" w14:textId="77777777" w:rsidR="001F5495" w:rsidRPr="007D4AE3" w:rsidRDefault="001F5495" w:rsidP="00C26ADE">
      <w:pPr>
        <w:pStyle w:val="QsyesnoCharChar"/>
        <w:keepNext/>
        <w:numPr>
          <w:ilvl w:val="0"/>
          <w:numId w:val="21"/>
        </w:numPr>
        <w:tabs>
          <w:tab w:val="clear" w:pos="851"/>
        </w:tabs>
        <w:ind w:right="709"/>
        <w:jc w:val="both"/>
        <w:rPr>
          <w:rFonts w:ascii="Verdana" w:hAnsi="Verdana"/>
        </w:rPr>
      </w:pPr>
      <w:r w:rsidRPr="007D4AE3">
        <w:rPr>
          <w:rFonts w:ascii="Verdana" w:hAnsi="Verdana"/>
        </w:rPr>
        <w:t>the name of the lender</w:t>
      </w:r>
      <w:r>
        <w:rPr>
          <w:rFonts w:ascii="Verdana" w:hAnsi="Verdana"/>
        </w:rPr>
        <w:t>(</w:t>
      </w:r>
      <w:r w:rsidRPr="007D4AE3">
        <w:rPr>
          <w:rFonts w:ascii="Verdana" w:hAnsi="Verdana"/>
        </w:rPr>
        <w:t>s</w:t>
      </w:r>
      <w:proofErr w:type="gramStart"/>
      <w:r>
        <w:rPr>
          <w:rFonts w:ascii="Verdana" w:hAnsi="Verdana"/>
        </w:rPr>
        <w:t>)</w:t>
      </w:r>
      <w:r w:rsidRPr="007D4AE3">
        <w:rPr>
          <w:rFonts w:ascii="Verdana" w:hAnsi="Verdana"/>
        </w:rPr>
        <w:t>;</w:t>
      </w:r>
      <w:proofErr w:type="gramEnd"/>
      <w:r w:rsidRPr="007D4AE3">
        <w:rPr>
          <w:rFonts w:ascii="Verdana" w:hAnsi="Verdana"/>
        </w:rPr>
        <w:t xml:space="preserve"> </w:t>
      </w:r>
    </w:p>
    <w:p w14:paraId="303160D0" w14:textId="77777777" w:rsidR="001F5495" w:rsidRPr="007D4AE3" w:rsidRDefault="001F5495" w:rsidP="00C26ADE">
      <w:pPr>
        <w:pStyle w:val="QsyesnoCharChar"/>
        <w:keepNext/>
        <w:numPr>
          <w:ilvl w:val="0"/>
          <w:numId w:val="21"/>
        </w:numPr>
        <w:tabs>
          <w:tab w:val="clear" w:pos="851"/>
        </w:tabs>
        <w:ind w:right="709"/>
        <w:jc w:val="both"/>
        <w:rPr>
          <w:rFonts w:ascii="Verdana" w:hAnsi="Verdana"/>
        </w:rPr>
      </w:pPr>
      <w:r w:rsidRPr="007D4AE3">
        <w:rPr>
          <w:rFonts w:ascii="Verdana" w:hAnsi="Verdana"/>
        </w:rPr>
        <w:t xml:space="preserve">details of the facilities </w:t>
      </w:r>
      <w:proofErr w:type="gramStart"/>
      <w:r w:rsidRPr="007D4AE3">
        <w:rPr>
          <w:rFonts w:ascii="Verdana" w:hAnsi="Verdana"/>
        </w:rPr>
        <w:t>granted;</w:t>
      </w:r>
      <w:proofErr w:type="gramEnd"/>
    </w:p>
    <w:p w14:paraId="303160D1" w14:textId="77777777" w:rsidR="001F5495" w:rsidRPr="001605E3" w:rsidRDefault="001F5495" w:rsidP="00C26ADE">
      <w:pPr>
        <w:pStyle w:val="QsyesnoCharChar"/>
        <w:keepNext/>
        <w:numPr>
          <w:ilvl w:val="0"/>
          <w:numId w:val="21"/>
        </w:numPr>
        <w:tabs>
          <w:tab w:val="clear" w:pos="851"/>
        </w:tabs>
        <w:ind w:right="709"/>
        <w:jc w:val="both"/>
        <w:rPr>
          <w:rFonts w:ascii="Verdana" w:hAnsi="Verdana"/>
        </w:rPr>
      </w:pPr>
      <w:r w:rsidRPr="007D4AE3">
        <w:rPr>
          <w:rFonts w:ascii="Verdana" w:hAnsi="Verdana"/>
        </w:rPr>
        <w:t>information on the source of revenue to be used to repay such borrowings; and</w:t>
      </w:r>
    </w:p>
    <w:p w14:paraId="303160D2" w14:textId="77777777" w:rsidR="001F5495" w:rsidRPr="007D4AE3" w:rsidRDefault="001F5495" w:rsidP="00C26ADE">
      <w:pPr>
        <w:pStyle w:val="QsyesnoCharChar"/>
        <w:keepNext/>
        <w:numPr>
          <w:ilvl w:val="0"/>
          <w:numId w:val="21"/>
        </w:numPr>
        <w:tabs>
          <w:tab w:val="clear" w:pos="851"/>
        </w:tabs>
        <w:ind w:right="709"/>
        <w:jc w:val="both"/>
        <w:rPr>
          <w:rFonts w:ascii="Verdana" w:hAnsi="Verdana"/>
        </w:rPr>
      </w:pPr>
      <w:r>
        <w:rPr>
          <w:rFonts w:ascii="Verdana" w:hAnsi="Verdana"/>
        </w:rPr>
        <w:t>w</w:t>
      </w:r>
      <w:r w:rsidRPr="007D4AE3">
        <w:rPr>
          <w:rFonts w:ascii="Verdana" w:hAnsi="Verdana"/>
        </w:rPr>
        <w:t>here the lender is not a credit institution or a financial institution authorised to grant credit, additional information on the origin of the borrowed funds.</w:t>
      </w:r>
    </w:p>
    <w:p w14:paraId="303160D3" w14:textId="77777777" w:rsidR="001F5495" w:rsidRPr="007D4AE3" w:rsidRDefault="001F5495" w:rsidP="00E21AEC">
      <w:pPr>
        <w:pStyle w:val="QsyesnoCharChar"/>
        <w:keepNext/>
        <w:tabs>
          <w:tab w:val="left" w:pos="624"/>
        </w:tabs>
        <w:ind w:right="709"/>
        <w:rPr>
          <w:rFonts w:ascii="Verdana" w:hAnsi="Verdana"/>
        </w:rPr>
      </w:pPr>
    </w:p>
    <w:p w14:paraId="303160D4" w14:textId="77777777" w:rsidR="001F5495" w:rsidRPr="00385C38" w:rsidRDefault="001F5495" w:rsidP="00C26ADE">
      <w:pPr>
        <w:pStyle w:val="QsyesnoCharChar"/>
        <w:keepNext/>
        <w:tabs>
          <w:tab w:val="left" w:pos="624"/>
          <w:tab w:val="left" w:pos="7088"/>
        </w:tabs>
        <w:ind w:right="709"/>
        <w:jc w:val="both"/>
        <w:rPr>
          <w:rFonts w:ascii="Verdana" w:hAnsi="Verdana"/>
          <w:b/>
        </w:rPr>
      </w:pPr>
      <w:r w:rsidRPr="007D4AE3">
        <w:rPr>
          <w:rFonts w:ascii="Verdana" w:hAnsi="Verdana"/>
        </w:rPr>
        <w:t xml:space="preserve">Where private financial resources are to be used, please provide information </w:t>
      </w:r>
      <w:r w:rsidRPr="00385C38">
        <w:rPr>
          <w:rFonts w:ascii="Verdana" w:hAnsi="Verdana"/>
        </w:rPr>
        <w:t>on the availability and source of these resources.</w:t>
      </w:r>
    </w:p>
    <w:tbl>
      <w:tblPr>
        <w:tblpPr w:leftFromText="180" w:rightFromText="180" w:vertAnchor="text" w:horzAnchor="margin" w:tblpY="86"/>
        <w:tblOverlap w:val="never"/>
        <w:tblW w:w="7230" w:type="dxa"/>
        <w:tblLayout w:type="fixed"/>
        <w:tblCellMar>
          <w:left w:w="0" w:type="dxa"/>
          <w:right w:w="0" w:type="dxa"/>
        </w:tblCellMar>
        <w:tblLook w:val="04A0" w:firstRow="1" w:lastRow="0" w:firstColumn="1" w:lastColumn="0" w:noHBand="0" w:noVBand="1"/>
      </w:tblPr>
      <w:tblGrid>
        <w:gridCol w:w="3402"/>
        <w:gridCol w:w="142"/>
        <w:gridCol w:w="142"/>
        <w:gridCol w:w="3402"/>
        <w:gridCol w:w="142"/>
      </w:tblGrid>
      <w:tr w:rsidR="00385C38" w:rsidRPr="00385C38" w14:paraId="303160D8" w14:textId="77777777" w:rsidTr="00B202B8">
        <w:trPr>
          <w:trHeight w:val="397"/>
        </w:trPr>
        <w:tc>
          <w:tcPr>
            <w:tcW w:w="3402" w:type="dxa"/>
            <w:shd w:val="pct25" w:color="auto" w:fill="FFFFFF"/>
            <w:hideMark/>
          </w:tcPr>
          <w:p w14:paraId="303160D5" w14:textId="77777777" w:rsidR="001F5495" w:rsidRPr="00385C38" w:rsidRDefault="001F5495" w:rsidP="00B202B8">
            <w:pPr>
              <w:pStyle w:val="Qsprompt"/>
              <w:keepNext/>
              <w:spacing w:before="60" w:after="40"/>
              <w:rPr>
                <w:rFonts w:ascii="Verdana" w:hAnsi="Verdana"/>
              </w:rPr>
            </w:pPr>
            <w:r w:rsidRPr="00385C38">
              <w:rPr>
                <w:rFonts w:ascii="Verdana" w:hAnsi="Verdana"/>
              </w:rPr>
              <w:t>Costs</w:t>
            </w:r>
          </w:p>
        </w:tc>
        <w:tc>
          <w:tcPr>
            <w:tcW w:w="142" w:type="dxa"/>
            <w:shd w:val="pct25" w:color="auto" w:fill="FFFFFF"/>
          </w:tcPr>
          <w:p w14:paraId="303160D6" w14:textId="77777777" w:rsidR="001F5495" w:rsidRPr="00385C38" w:rsidRDefault="001F5495" w:rsidP="00B202B8">
            <w:pPr>
              <w:pStyle w:val="Qsprompt"/>
              <w:keepNext/>
              <w:spacing w:before="60" w:after="40"/>
              <w:rPr>
                <w:rFonts w:ascii="Verdana" w:hAnsi="Verdana"/>
              </w:rPr>
            </w:pPr>
          </w:p>
        </w:tc>
        <w:tc>
          <w:tcPr>
            <w:tcW w:w="3686" w:type="dxa"/>
            <w:gridSpan w:val="3"/>
            <w:shd w:val="pct25" w:color="auto" w:fill="FFFFFF"/>
            <w:hideMark/>
          </w:tcPr>
          <w:p w14:paraId="303160D7" w14:textId="77777777" w:rsidR="001F5495" w:rsidRPr="00385C38" w:rsidRDefault="001F5495" w:rsidP="00B202B8">
            <w:pPr>
              <w:pStyle w:val="Qsprompt"/>
              <w:keepNext/>
              <w:spacing w:before="60" w:after="40"/>
              <w:rPr>
                <w:rFonts w:ascii="Verdana" w:hAnsi="Verdana"/>
              </w:rPr>
            </w:pPr>
            <w:r w:rsidRPr="00385C38">
              <w:rPr>
                <w:rFonts w:ascii="Verdana" w:hAnsi="Verdana"/>
              </w:rPr>
              <w:t>Details of funding</w:t>
            </w:r>
          </w:p>
        </w:tc>
      </w:tr>
      <w:tr w:rsidR="00385C38" w:rsidRPr="00385C38" w14:paraId="303160DC" w14:textId="77777777" w:rsidTr="00B202B8">
        <w:trPr>
          <w:trHeight w:val="82"/>
        </w:trPr>
        <w:tc>
          <w:tcPr>
            <w:tcW w:w="3402" w:type="dxa"/>
          </w:tcPr>
          <w:p w14:paraId="303160D9" w14:textId="77777777" w:rsidR="001F5495" w:rsidRPr="00385C38" w:rsidRDefault="001F5495" w:rsidP="00B202B8">
            <w:pPr>
              <w:pStyle w:val="Qsprompt"/>
              <w:spacing w:line="240" w:lineRule="auto"/>
              <w:ind w:left="0"/>
              <w:rPr>
                <w:rFonts w:ascii="Verdana" w:hAnsi="Verdana"/>
                <w:sz w:val="4"/>
              </w:rPr>
            </w:pPr>
          </w:p>
        </w:tc>
        <w:tc>
          <w:tcPr>
            <w:tcW w:w="142" w:type="dxa"/>
          </w:tcPr>
          <w:p w14:paraId="303160DA" w14:textId="77777777" w:rsidR="001F5495" w:rsidRPr="00385C38" w:rsidRDefault="001F5495" w:rsidP="00B202B8">
            <w:pPr>
              <w:pStyle w:val="Qsanswer"/>
              <w:spacing w:after="0" w:line="240" w:lineRule="auto"/>
              <w:ind w:left="0" w:right="0"/>
              <w:rPr>
                <w:rFonts w:ascii="Verdana" w:hAnsi="Verdana"/>
                <w:color w:val="auto"/>
                <w:sz w:val="4"/>
              </w:rPr>
            </w:pPr>
          </w:p>
        </w:tc>
        <w:tc>
          <w:tcPr>
            <w:tcW w:w="3686" w:type="dxa"/>
            <w:gridSpan w:val="3"/>
          </w:tcPr>
          <w:p w14:paraId="303160DB" w14:textId="77777777" w:rsidR="001F5495" w:rsidRPr="00385C38" w:rsidRDefault="001F5495" w:rsidP="00B202B8">
            <w:pPr>
              <w:pStyle w:val="Qsanswer"/>
              <w:spacing w:after="0" w:line="240" w:lineRule="auto"/>
              <w:ind w:left="0" w:right="0"/>
              <w:rPr>
                <w:rFonts w:ascii="Verdana" w:hAnsi="Verdana"/>
                <w:color w:val="auto"/>
                <w:sz w:val="4"/>
              </w:rPr>
            </w:pPr>
          </w:p>
        </w:tc>
      </w:tr>
      <w:tr w:rsidR="00385C38" w:rsidRPr="00385C38" w14:paraId="303160E1" w14:textId="77777777" w:rsidTr="00B202B8">
        <w:trPr>
          <w:gridAfter w:val="1"/>
          <w:wAfter w:w="142" w:type="dxa"/>
          <w:trHeight w:val="324"/>
        </w:trPr>
        <w:tc>
          <w:tcPr>
            <w:tcW w:w="3402" w:type="dxa"/>
            <w:tcBorders>
              <w:top w:val="single" w:sz="4" w:space="0" w:color="auto"/>
              <w:left w:val="single" w:sz="4" w:space="0" w:color="auto"/>
              <w:bottom w:val="single" w:sz="4" w:space="0" w:color="auto"/>
              <w:right w:val="single" w:sz="4" w:space="0" w:color="auto"/>
            </w:tcBorders>
            <w:hideMark/>
          </w:tcPr>
          <w:p w14:paraId="303160DD" w14:textId="77777777" w:rsidR="001F5495" w:rsidRPr="00385C38" w:rsidRDefault="001F5495" w:rsidP="00B202B8">
            <w:pPr>
              <w:pStyle w:val="Qsprompt"/>
              <w:spacing w:before="40"/>
              <w:rPr>
                <w:rFonts w:ascii="Verdana" w:hAnsi="Verdana"/>
              </w:rPr>
            </w:pPr>
            <w:r w:rsidRPr="00385C38">
              <w:rPr>
                <w:rFonts w:ascii="Verdana" w:hAnsi="Verdana"/>
              </w:rPr>
              <w:fldChar w:fldCharType="begin">
                <w:ffData>
                  <w:name w:val="Text102"/>
                  <w:enabled/>
                  <w:calcOnExit w:val="0"/>
                  <w:textInput/>
                </w:ffData>
              </w:fldChar>
            </w:r>
            <w:r w:rsidRPr="00385C38">
              <w:rPr>
                <w:rFonts w:ascii="Verdana" w:hAnsi="Verdana"/>
              </w:rPr>
              <w:instrText xml:space="preserve"> FORMTEXT </w:instrText>
            </w:r>
            <w:r w:rsidRPr="00385C38">
              <w:rPr>
                <w:rFonts w:ascii="Verdana" w:hAnsi="Verdana"/>
              </w:rPr>
            </w:r>
            <w:r w:rsidRPr="00385C38">
              <w:rPr>
                <w:rFonts w:ascii="Verdana" w:hAnsi="Verdana"/>
              </w:rPr>
              <w:fldChar w:fldCharType="separate"/>
            </w:r>
            <w:r w:rsidRPr="00385C38">
              <w:rPr>
                <w:rFonts w:ascii="Verdana" w:hAnsi="Verdana"/>
                <w:noProof/>
              </w:rPr>
              <w:t> </w:t>
            </w:r>
            <w:r w:rsidRPr="00385C38">
              <w:rPr>
                <w:rFonts w:ascii="Verdana" w:hAnsi="Verdana"/>
                <w:noProof/>
              </w:rPr>
              <w:t> </w:t>
            </w:r>
            <w:r w:rsidRPr="00385C38">
              <w:rPr>
                <w:rFonts w:ascii="Verdana" w:hAnsi="Verdana"/>
                <w:noProof/>
              </w:rPr>
              <w:t> </w:t>
            </w:r>
            <w:r w:rsidRPr="00385C38">
              <w:rPr>
                <w:rFonts w:ascii="Verdana" w:hAnsi="Verdana"/>
                <w:noProof/>
              </w:rPr>
              <w:t> </w:t>
            </w:r>
            <w:r w:rsidRPr="00385C38">
              <w:rPr>
                <w:rFonts w:ascii="Verdana" w:hAnsi="Verdana"/>
                <w:noProof/>
              </w:rPr>
              <w:t> </w:t>
            </w:r>
            <w:r w:rsidRPr="00385C38">
              <w:rPr>
                <w:rFonts w:ascii="Verdana" w:hAnsi="Verdana"/>
              </w:rPr>
              <w:fldChar w:fldCharType="end"/>
            </w:r>
          </w:p>
        </w:tc>
        <w:tc>
          <w:tcPr>
            <w:tcW w:w="142" w:type="dxa"/>
          </w:tcPr>
          <w:p w14:paraId="303160DE" w14:textId="77777777" w:rsidR="001F5495" w:rsidRPr="00385C38" w:rsidRDefault="001F5495" w:rsidP="00B202B8">
            <w:pPr>
              <w:pStyle w:val="Qsanswer"/>
              <w:spacing w:before="60"/>
              <w:ind w:right="0"/>
              <w:rPr>
                <w:rFonts w:ascii="Verdana" w:hAnsi="Verdana"/>
                <w:color w:val="auto"/>
              </w:rPr>
            </w:pPr>
          </w:p>
        </w:tc>
        <w:tc>
          <w:tcPr>
            <w:tcW w:w="142" w:type="dxa"/>
            <w:tcBorders>
              <w:top w:val="nil"/>
              <w:left w:val="nil"/>
              <w:bottom w:val="nil"/>
              <w:right w:val="single" w:sz="4" w:space="0" w:color="auto"/>
            </w:tcBorders>
          </w:tcPr>
          <w:p w14:paraId="303160DF" w14:textId="77777777" w:rsidR="001F5495" w:rsidRPr="00385C38" w:rsidRDefault="001F5495" w:rsidP="00B202B8">
            <w:pPr>
              <w:pStyle w:val="Qsanswer"/>
              <w:spacing w:before="60"/>
              <w:ind w:right="0"/>
              <w:rPr>
                <w:rFonts w:ascii="Verdana" w:hAnsi="Verdana"/>
                <w:color w:val="auto"/>
              </w:rPr>
            </w:pPr>
          </w:p>
        </w:tc>
        <w:tc>
          <w:tcPr>
            <w:tcW w:w="3402" w:type="dxa"/>
            <w:tcBorders>
              <w:top w:val="single" w:sz="4" w:space="0" w:color="auto"/>
              <w:left w:val="single" w:sz="4" w:space="0" w:color="auto"/>
              <w:bottom w:val="single" w:sz="4" w:space="0" w:color="auto"/>
              <w:right w:val="single" w:sz="4" w:space="0" w:color="auto"/>
            </w:tcBorders>
            <w:hideMark/>
          </w:tcPr>
          <w:p w14:paraId="303160E0" w14:textId="77777777" w:rsidR="001F5495" w:rsidRPr="00385C38" w:rsidRDefault="001F5495" w:rsidP="00B202B8">
            <w:pPr>
              <w:pStyle w:val="Qsanswer"/>
              <w:spacing w:before="60"/>
              <w:ind w:right="0"/>
              <w:rPr>
                <w:rFonts w:ascii="Verdana" w:hAnsi="Verdana"/>
                <w:color w:val="auto"/>
              </w:rPr>
            </w:pPr>
            <w:r w:rsidRPr="00385C38">
              <w:rPr>
                <w:rFonts w:ascii="Verdana" w:hAnsi="Verdana"/>
                <w:color w:val="auto"/>
              </w:rPr>
              <w:fldChar w:fldCharType="begin">
                <w:ffData>
                  <w:name w:val="Text102"/>
                  <w:enabled/>
                  <w:calcOnExit w:val="0"/>
                  <w:textInput/>
                </w:ffData>
              </w:fldChar>
            </w:r>
            <w:r w:rsidRPr="00385C38">
              <w:rPr>
                <w:rFonts w:ascii="Verdana" w:hAnsi="Verdana"/>
                <w:color w:val="auto"/>
              </w:rPr>
              <w:instrText xml:space="preserve"> FORMTEXT </w:instrText>
            </w:r>
            <w:r w:rsidRPr="00385C38">
              <w:rPr>
                <w:rFonts w:ascii="Verdana" w:hAnsi="Verdana"/>
                <w:color w:val="auto"/>
              </w:rPr>
            </w:r>
            <w:r w:rsidRPr="00385C38">
              <w:rPr>
                <w:rFonts w:ascii="Verdana" w:hAnsi="Verdana"/>
                <w:color w:val="auto"/>
              </w:rPr>
              <w:fldChar w:fldCharType="separate"/>
            </w:r>
            <w:r w:rsidRPr="00385C38">
              <w:rPr>
                <w:rFonts w:ascii="Verdana" w:hAnsi="Verdana"/>
                <w:noProof/>
                <w:color w:val="auto"/>
              </w:rPr>
              <w:t> </w:t>
            </w:r>
            <w:r w:rsidRPr="00385C38">
              <w:rPr>
                <w:rFonts w:ascii="Verdana" w:hAnsi="Verdana"/>
                <w:noProof/>
                <w:color w:val="auto"/>
              </w:rPr>
              <w:t> </w:t>
            </w:r>
            <w:r w:rsidRPr="00385C38">
              <w:rPr>
                <w:rFonts w:ascii="Verdana" w:hAnsi="Verdana"/>
                <w:noProof/>
                <w:color w:val="auto"/>
              </w:rPr>
              <w:t> </w:t>
            </w:r>
            <w:r w:rsidRPr="00385C38">
              <w:rPr>
                <w:rFonts w:ascii="Verdana" w:hAnsi="Verdana"/>
                <w:noProof/>
                <w:color w:val="auto"/>
              </w:rPr>
              <w:t> </w:t>
            </w:r>
            <w:r w:rsidRPr="00385C38">
              <w:rPr>
                <w:rFonts w:ascii="Verdana" w:hAnsi="Verdana"/>
                <w:noProof/>
                <w:color w:val="auto"/>
              </w:rPr>
              <w:t> </w:t>
            </w:r>
            <w:r w:rsidRPr="00385C38">
              <w:rPr>
                <w:rFonts w:ascii="Verdana" w:hAnsi="Verdana"/>
                <w:color w:val="auto"/>
              </w:rPr>
              <w:fldChar w:fldCharType="end"/>
            </w:r>
          </w:p>
        </w:tc>
      </w:tr>
      <w:tr w:rsidR="00385C38" w:rsidRPr="00385C38" w14:paraId="303160E6" w14:textId="77777777" w:rsidTr="00B202B8">
        <w:trPr>
          <w:gridAfter w:val="1"/>
          <w:wAfter w:w="142" w:type="dxa"/>
          <w:trHeight w:val="46"/>
        </w:trPr>
        <w:tc>
          <w:tcPr>
            <w:tcW w:w="3402" w:type="dxa"/>
            <w:tcBorders>
              <w:top w:val="nil"/>
              <w:left w:val="nil"/>
              <w:bottom w:val="single" w:sz="12" w:space="0" w:color="C0C0C0"/>
              <w:right w:val="nil"/>
            </w:tcBorders>
          </w:tcPr>
          <w:p w14:paraId="303160E2" w14:textId="77777777" w:rsidR="001F5495" w:rsidRPr="00385C38" w:rsidRDefault="001F5495" w:rsidP="00B202B8">
            <w:pPr>
              <w:pStyle w:val="Qsprompt"/>
              <w:spacing w:line="240" w:lineRule="auto"/>
              <w:ind w:left="0"/>
              <w:rPr>
                <w:rFonts w:ascii="Verdana" w:hAnsi="Verdana"/>
                <w:sz w:val="4"/>
              </w:rPr>
            </w:pPr>
          </w:p>
        </w:tc>
        <w:tc>
          <w:tcPr>
            <w:tcW w:w="142" w:type="dxa"/>
            <w:tcBorders>
              <w:top w:val="nil"/>
              <w:left w:val="nil"/>
              <w:bottom w:val="single" w:sz="12" w:space="0" w:color="C0C0C0"/>
              <w:right w:val="nil"/>
            </w:tcBorders>
          </w:tcPr>
          <w:p w14:paraId="303160E3" w14:textId="77777777" w:rsidR="001F5495" w:rsidRPr="00385C38" w:rsidRDefault="001F5495" w:rsidP="00B202B8">
            <w:pPr>
              <w:pStyle w:val="Qsanswer"/>
              <w:spacing w:after="0" w:line="240" w:lineRule="auto"/>
              <w:ind w:left="0" w:right="0"/>
              <w:rPr>
                <w:rFonts w:ascii="Verdana" w:hAnsi="Verdana"/>
                <w:color w:val="auto"/>
                <w:sz w:val="4"/>
              </w:rPr>
            </w:pPr>
          </w:p>
        </w:tc>
        <w:tc>
          <w:tcPr>
            <w:tcW w:w="142" w:type="dxa"/>
            <w:tcBorders>
              <w:top w:val="nil"/>
              <w:left w:val="nil"/>
              <w:bottom w:val="single" w:sz="12" w:space="0" w:color="C0C0C0"/>
              <w:right w:val="nil"/>
            </w:tcBorders>
          </w:tcPr>
          <w:p w14:paraId="303160E4" w14:textId="77777777" w:rsidR="001F5495" w:rsidRPr="00385C38" w:rsidRDefault="001F5495" w:rsidP="00B202B8">
            <w:pPr>
              <w:pStyle w:val="Qsanswer"/>
              <w:spacing w:after="0" w:line="240" w:lineRule="auto"/>
              <w:ind w:left="0" w:right="0"/>
              <w:rPr>
                <w:rFonts w:ascii="Verdana" w:hAnsi="Verdana"/>
                <w:color w:val="auto"/>
                <w:sz w:val="4"/>
              </w:rPr>
            </w:pPr>
          </w:p>
        </w:tc>
        <w:tc>
          <w:tcPr>
            <w:tcW w:w="3402" w:type="dxa"/>
            <w:tcBorders>
              <w:top w:val="single" w:sz="4" w:space="0" w:color="auto"/>
              <w:left w:val="nil"/>
              <w:bottom w:val="single" w:sz="12" w:space="0" w:color="C0C0C0"/>
              <w:right w:val="nil"/>
            </w:tcBorders>
          </w:tcPr>
          <w:p w14:paraId="303160E5" w14:textId="77777777" w:rsidR="001F5495" w:rsidRPr="00385C38" w:rsidRDefault="001F5495" w:rsidP="00B202B8">
            <w:pPr>
              <w:pStyle w:val="Qsanswer"/>
              <w:spacing w:after="0" w:line="240" w:lineRule="auto"/>
              <w:ind w:left="0" w:right="0"/>
              <w:rPr>
                <w:rFonts w:ascii="Verdana" w:hAnsi="Verdana"/>
                <w:color w:val="auto"/>
                <w:sz w:val="4"/>
              </w:rPr>
            </w:pPr>
          </w:p>
        </w:tc>
      </w:tr>
      <w:tr w:rsidR="00385C38" w:rsidRPr="00385C38" w14:paraId="303160EB" w14:textId="77777777" w:rsidTr="00B202B8">
        <w:trPr>
          <w:gridAfter w:val="1"/>
          <w:wAfter w:w="142" w:type="dxa"/>
          <w:trHeight w:val="46"/>
        </w:trPr>
        <w:tc>
          <w:tcPr>
            <w:tcW w:w="3402" w:type="dxa"/>
          </w:tcPr>
          <w:p w14:paraId="303160E7" w14:textId="77777777" w:rsidR="001F5495" w:rsidRPr="00385C38" w:rsidRDefault="001F5495" w:rsidP="00B202B8">
            <w:pPr>
              <w:pStyle w:val="Qsprompt"/>
              <w:spacing w:line="240" w:lineRule="auto"/>
              <w:ind w:left="0"/>
              <w:rPr>
                <w:rFonts w:ascii="Verdana" w:hAnsi="Verdana"/>
                <w:sz w:val="4"/>
              </w:rPr>
            </w:pPr>
          </w:p>
        </w:tc>
        <w:tc>
          <w:tcPr>
            <w:tcW w:w="142" w:type="dxa"/>
          </w:tcPr>
          <w:p w14:paraId="303160E8" w14:textId="77777777" w:rsidR="001F5495" w:rsidRPr="00385C38" w:rsidRDefault="001F5495" w:rsidP="00B202B8">
            <w:pPr>
              <w:pStyle w:val="Qsanswer"/>
              <w:spacing w:after="0" w:line="240" w:lineRule="auto"/>
              <w:ind w:left="0" w:right="0"/>
              <w:rPr>
                <w:rFonts w:ascii="Verdana" w:hAnsi="Verdana"/>
                <w:color w:val="auto"/>
                <w:sz w:val="4"/>
              </w:rPr>
            </w:pPr>
          </w:p>
        </w:tc>
        <w:tc>
          <w:tcPr>
            <w:tcW w:w="142" w:type="dxa"/>
          </w:tcPr>
          <w:p w14:paraId="303160E9" w14:textId="77777777" w:rsidR="001F5495" w:rsidRPr="00385C38" w:rsidRDefault="001F5495" w:rsidP="00B202B8">
            <w:pPr>
              <w:pStyle w:val="Qsanswer"/>
              <w:spacing w:after="0" w:line="240" w:lineRule="auto"/>
              <w:ind w:left="0" w:right="0"/>
              <w:rPr>
                <w:rFonts w:ascii="Verdana" w:hAnsi="Verdana"/>
                <w:color w:val="auto"/>
                <w:sz w:val="4"/>
              </w:rPr>
            </w:pPr>
          </w:p>
        </w:tc>
        <w:tc>
          <w:tcPr>
            <w:tcW w:w="3402" w:type="dxa"/>
            <w:tcBorders>
              <w:top w:val="nil"/>
              <w:left w:val="nil"/>
              <w:bottom w:val="single" w:sz="4" w:space="0" w:color="auto"/>
              <w:right w:val="nil"/>
            </w:tcBorders>
          </w:tcPr>
          <w:p w14:paraId="303160EA" w14:textId="77777777" w:rsidR="001F5495" w:rsidRPr="00385C38" w:rsidRDefault="001F5495" w:rsidP="00B202B8">
            <w:pPr>
              <w:pStyle w:val="Qsanswer"/>
              <w:spacing w:after="0" w:line="240" w:lineRule="auto"/>
              <w:ind w:left="0" w:right="0"/>
              <w:rPr>
                <w:rFonts w:ascii="Verdana" w:hAnsi="Verdana"/>
                <w:color w:val="auto"/>
                <w:sz w:val="4"/>
              </w:rPr>
            </w:pPr>
          </w:p>
        </w:tc>
      </w:tr>
      <w:tr w:rsidR="00385C38" w:rsidRPr="00385C38" w14:paraId="303160F0" w14:textId="77777777" w:rsidTr="00B202B8">
        <w:trPr>
          <w:gridAfter w:val="1"/>
          <w:wAfter w:w="142" w:type="dxa"/>
          <w:trHeight w:val="324"/>
        </w:trPr>
        <w:tc>
          <w:tcPr>
            <w:tcW w:w="3402" w:type="dxa"/>
            <w:tcBorders>
              <w:top w:val="single" w:sz="4" w:space="0" w:color="auto"/>
              <w:left w:val="single" w:sz="4" w:space="0" w:color="auto"/>
              <w:bottom w:val="single" w:sz="4" w:space="0" w:color="auto"/>
              <w:right w:val="single" w:sz="4" w:space="0" w:color="auto"/>
            </w:tcBorders>
            <w:hideMark/>
          </w:tcPr>
          <w:p w14:paraId="303160EC" w14:textId="77777777" w:rsidR="001F5495" w:rsidRPr="00385C38" w:rsidRDefault="001F5495" w:rsidP="00B202B8">
            <w:pPr>
              <w:pStyle w:val="Qsprompt"/>
              <w:spacing w:before="40"/>
              <w:rPr>
                <w:rFonts w:ascii="Verdana" w:hAnsi="Verdana"/>
              </w:rPr>
            </w:pPr>
            <w:r w:rsidRPr="00385C38">
              <w:rPr>
                <w:rFonts w:ascii="Verdana" w:hAnsi="Verdana"/>
              </w:rPr>
              <w:fldChar w:fldCharType="begin">
                <w:ffData>
                  <w:name w:val="Text102"/>
                  <w:enabled/>
                  <w:calcOnExit w:val="0"/>
                  <w:textInput/>
                </w:ffData>
              </w:fldChar>
            </w:r>
            <w:r w:rsidRPr="00385C38">
              <w:rPr>
                <w:rFonts w:ascii="Verdana" w:hAnsi="Verdana"/>
              </w:rPr>
              <w:instrText xml:space="preserve"> FORMTEXT </w:instrText>
            </w:r>
            <w:r w:rsidRPr="00385C38">
              <w:rPr>
                <w:rFonts w:ascii="Verdana" w:hAnsi="Verdana"/>
              </w:rPr>
            </w:r>
            <w:r w:rsidRPr="00385C38">
              <w:rPr>
                <w:rFonts w:ascii="Verdana" w:hAnsi="Verdana"/>
              </w:rPr>
              <w:fldChar w:fldCharType="separate"/>
            </w:r>
            <w:r w:rsidRPr="00385C38">
              <w:rPr>
                <w:rFonts w:ascii="Verdana" w:hAnsi="Verdana"/>
                <w:noProof/>
              </w:rPr>
              <w:t> </w:t>
            </w:r>
            <w:r w:rsidRPr="00385C38">
              <w:rPr>
                <w:rFonts w:ascii="Verdana" w:hAnsi="Verdana"/>
                <w:noProof/>
              </w:rPr>
              <w:t> </w:t>
            </w:r>
            <w:r w:rsidRPr="00385C38">
              <w:rPr>
                <w:rFonts w:ascii="Verdana" w:hAnsi="Verdana"/>
                <w:noProof/>
              </w:rPr>
              <w:t> </w:t>
            </w:r>
            <w:r w:rsidRPr="00385C38">
              <w:rPr>
                <w:rFonts w:ascii="Verdana" w:hAnsi="Verdana"/>
                <w:noProof/>
              </w:rPr>
              <w:t> </w:t>
            </w:r>
            <w:r w:rsidRPr="00385C38">
              <w:rPr>
                <w:rFonts w:ascii="Verdana" w:hAnsi="Verdana"/>
                <w:noProof/>
              </w:rPr>
              <w:t> </w:t>
            </w:r>
            <w:r w:rsidRPr="00385C38">
              <w:rPr>
                <w:rFonts w:ascii="Verdana" w:hAnsi="Verdana"/>
              </w:rPr>
              <w:fldChar w:fldCharType="end"/>
            </w:r>
          </w:p>
        </w:tc>
        <w:tc>
          <w:tcPr>
            <w:tcW w:w="142" w:type="dxa"/>
          </w:tcPr>
          <w:p w14:paraId="303160ED" w14:textId="77777777" w:rsidR="001F5495" w:rsidRPr="00385C38" w:rsidRDefault="001F5495" w:rsidP="00B202B8">
            <w:pPr>
              <w:pStyle w:val="Qsanswer"/>
              <w:spacing w:before="60"/>
              <w:ind w:right="0"/>
              <w:rPr>
                <w:rFonts w:ascii="Verdana" w:hAnsi="Verdana"/>
                <w:color w:val="auto"/>
              </w:rPr>
            </w:pPr>
          </w:p>
        </w:tc>
        <w:tc>
          <w:tcPr>
            <w:tcW w:w="142" w:type="dxa"/>
            <w:tcBorders>
              <w:top w:val="nil"/>
              <w:left w:val="nil"/>
              <w:bottom w:val="nil"/>
              <w:right w:val="single" w:sz="4" w:space="0" w:color="auto"/>
            </w:tcBorders>
          </w:tcPr>
          <w:p w14:paraId="303160EE" w14:textId="77777777" w:rsidR="001F5495" w:rsidRPr="00385C38" w:rsidRDefault="001F5495" w:rsidP="00B202B8">
            <w:pPr>
              <w:pStyle w:val="Qsanswer"/>
              <w:spacing w:before="60"/>
              <w:ind w:right="0"/>
              <w:rPr>
                <w:rFonts w:ascii="Verdana" w:hAnsi="Verdana"/>
                <w:color w:val="auto"/>
              </w:rPr>
            </w:pPr>
          </w:p>
        </w:tc>
        <w:tc>
          <w:tcPr>
            <w:tcW w:w="3402" w:type="dxa"/>
            <w:tcBorders>
              <w:top w:val="single" w:sz="4" w:space="0" w:color="auto"/>
              <w:left w:val="single" w:sz="4" w:space="0" w:color="auto"/>
              <w:bottom w:val="single" w:sz="4" w:space="0" w:color="auto"/>
              <w:right w:val="single" w:sz="4" w:space="0" w:color="auto"/>
            </w:tcBorders>
            <w:hideMark/>
          </w:tcPr>
          <w:p w14:paraId="303160EF" w14:textId="77777777" w:rsidR="001F5495" w:rsidRPr="00385C38" w:rsidRDefault="001F5495" w:rsidP="00B202B8">
            <w:pPr>
              <w:pStyle w:val="Qsanswer"/>
              <w:spacing w:before="60"/>
              <w:ind w:right="0"/>
              <w:rPr>
                <w:rFonts w:ascii="Verdana" w:hAnsi="Verdana"/>
                <w:color w:val="auto"/>
              </w:rPr>
            </w:pPr>
            <w:r w:rsidRPr="00385C38">
              <w:rPr>
                <w:rFonts w:ascii="Verdana" w:hAnsi="Verdana"/>
                <w:color w:val="auto"/>
              </w:rPr>
              <w:fldChar w:fldCharType="begin">
                <w:ffData>
                  <w:name w:val="Text102"/>
                  <w:enabled/>
                  <w:calcOnExit w:val="0"/>
                  <w:textInput/>
                </w:ffData>
              </w:fldChar>
            </w:r>
            <w:r w:rsidRPr="00385C38">
              <w:rPr>
                <w:rFonts w:ascii="Verdana" w:hAnsi="Verdana"/>
                <w:color w:val="auto"/>
              </w:rPr>
              <w:instrText xml:space="preserve"> FORMTEXT </w:instrText>
            </w:r>
            <w:r w:rsidRPr="00385C38">
              <w:rPr>
                <w:rFonts w:ascii="Verdana" w:hAnsi="Verdana"/>
                <w:color w:val="auto"/>
              </w:rPr>
            </w:r>
            <w:r w:rsidRPr="00385C38">
              <w:rPr>
                <w:rFonts w:ascii="Verdana" w:hAnsi="Verdana"/>
                <w:color w:val="auto"/>
              </w:rPr>
              <w:fldChar w:fldCharType="separate"/>
            </w:r>
            <w:r w:rsidRPr="00385C38">
              <w:rPr>
                <w:rFonts w:ascii="Verdana" w:hAnsi="Verdana"/>
                <w:noProof/>
                <w:color w:val="auto"/>
              </w:rPr>
              <w:t> </w:t>
            </w:r>
            <w:r w:rsidRPr="00385C38">
              <w:rPr>
                <w:rFonts w:ascii="Verdana" w:hAnsi="Verdana"/>
                <w:noProof/>
                <w:color w:val="auto"/>
              </w:rPr>
              <w:t> </w:t>
            </w:r>
            <w:r w:rsidRPr="00385C38">
              <w:rPr>
                <w:rFonts w:ascii="Verdana" w:hAnsi="Verdana"/>
                <w:noProof/>
                <w:color w:val="auto"/>
              </w:rPr>
              <w:t> </w:t>
            </w:r>
            <w:r w:rsidRPr="00385C38">
              <w:rPr>
                <w:rFonts w:ascii="Verdana" w:hAnsi="Verdana"/>
                <w:noProof/>
                <w:color w:val="auto"/>
              </w:rPr>
              <w:t> </w:t>
            </w:r>
            <w:r w:rsidRPr="00385C38">
              <w:rPr>
                <w:rFonts w:ascii="Verdana" w:hAnsi="Verdana"/>
                <w:noProof/>
                <w:color w:val="auto"/>
              </w:rPr>
              <w:t> </w:t>
            </w:r>
            <w:r w:rsidRPr="00385C38">
              <w:rPr>
                <w:rFonts w:ascii="Verdana" w:hAnsi="Verdana"/>
                <w:color w:val="auto"/>
              </w:rPr>
              <w:fldChar w:fldCharType="end"/>
            </w:r>
          </w:p>
        </w:tc>
      </w:tr>
      <w:tr w:rsidR="00385C38" w:rsidRPr="00385C38" w14:paraId="303160F5" w14:textId="77777777" w:rsidTr="00B202B8">
        <w:trPr>
          <w:gridAfter w:val="1"/>
          <w:wAfter w:w="142" w:type="dxa"/>
          <w:trHeight w:val="46"/>
        </w:trPr>
        <w:tc>
          <w:tcPr>
            <w:tcW w:w="3402" w:type="dxa"/>
            <w:tcBorders>
              <w:top w:val="nil"/>
              <w:left w:val="nil"/>
              <w:bottom w:val="single" w:sz="12" w:space="0" w:color="C0C0C0"/>
              <w:right w:val="nil"/>
            </w:tcBorders>
          </w:tcPr>
          <w:p w14:paraId="303160F1" w14:textId="77777777" w:rsidR="001F5495" w:rsidRPr="00385C38" w:rsidRDefault="001F5495" w:rsidP="00B202B8">
            <w:pPr>
              <w:pStyle w:val="Qsprompt"/>
              <w:spacing w:line="240" w:lineRule="auto"/>
              <w:ind w:left="0"/>
              <w:rPr>
                <w:rFonts w:ascii="Verdana" w:hAnsi="Verdana"/>
                <w:sz w:val="4"/>
              </w:rPr>
            </w:pPr>
          </w:p>
        </w:tc>
        <w:tc>
          <w:tcPr>
            <w:tcW w:w="142" w:type="dxa"/>
            <w:tcBorders>
              <w:top w:val="nil"/>
              <w:left w:val="nil"/>
              <w:bottom w:val="single" w:sz="12" w:space="0" w:color="C0C0C0"/>
              <w:right w:val="nil"/>
            </w:tcBorders>
          </w:tcPr>
          <w:p w14:paraId="303160F2" w14:textId="77777777" w:rsidR="001F5495" w:rsidRPr="00385C38" w:rsidRDefault="001F5495" w:rsidP="00B202B8">
            <w:pPr>
              <w:pStyle w:val="Qsanswer"/>
              <w:spacing w:after="0" w:line="240" w:lineRule="auto"/>
              <w:ind w:left="0" w:right="0"/>
              <w:rPr>
                <w:rFonts w:ascii="Verdana" w:hAnsi="Verdana"/>
                <w:color w:val="auto"/>
                <w:sz w:val="4"/>
              </w:rPr>
            </w:pPr>
          </w:p>
        </w:tc>
        <w:tc>
          <w:tcPr>
            <w:tcW w:w="142" w:type="dxa"/>
            <w:tcBorders>
              <w:top w:val="nil"/>
              <w:left w:val="nil"/>
              <w:bottom w:val="single" w:sz="12" w:space="0" w:color="C0C0C0"/>
              <w:right w:val="nil"/>
            </w:tcBorders>
          </w:tcPr>
          <w:p w14:paraId="303160F3" w14:textId="77777777" w:rsidR="001F5495" w:rsidRPr="00385C38" w:rsidRDefault="001F5495" w:rsidP="00B202B8">
            <w:pPr>
              <w:pStyle w:val="Qsanswer"/>
              <w:spacing w:after="0" w:line="240" w:lineRule="auto"/>
              <w:ind w:left="0" w:right="0"/>
              <w:rPr>
                <w:rFonts w:ascii="Verdana" w:hAnsi="Verdana"/>
                <w:color w:val="auto"/>
                <w:sz w:val="4"/>
              </w:rPr>
            </w:pPr>
          </w:p>
        </w:tc>
        <w:tc>
          <w:tcPr>
            <w:tcW w:w="3402" w:type="dxa"/>
            <w:tcBorders>
              <w:top w:val="single" w:sz="4" w:space="0" w:color="auto"/>
              <w:left w:val="nil"/>
              <w:bottom w:val="single" w:sz="12" w:space="0" w:color="C0C0C0"/>
              <w:right w:val="single" w:sz="4" w:space="0" w:color="auto"/>
            </w:tcBorders>
          </w:tcPr>
          <w:p w14:paraId="303160F4" w14:textId="77777777" w:rsidR="001F5495" w:rsidRPr="00385C38" w:rsidRDefault="001F5495" w:rsidP="00B202B8">
            <w:pPr>
              <w:pStyle w:val="Qsanswer"/>
              <w:spacing w:after="0" w:line="240" w:lineRule="auto"/>
              <w:ind w:left="0" w:right="0"/>
              <w:rPr>
                <w:rFonts w:ascii="Verdana" w:hAnsi="Verdana"/>
                <w:color w:val="auto"/>
                <w:sz w:val="4"/>
              </w:rPr>
            </w:pPr>
          </w:p>
        </w:tc>
      </w:tr>
      <w:tr w:rsidR="00385C38" w:rsidRPr="00385C38" w14:paraId="303160FA" w14:textId="77777777" w:rsidTr="00B202B8">
        <w:trPr>
          <w:gridAfter w:val="1"/>
          <w:wAfter w:w="142" w:type="dxa"/>
          <w:trHeight w:val="46"/>
        </w:trPr>
        <w:tc>
          <w:tcPr>
            <w:tcW w:w="3402" w:type="dxa"/>
          </w:tcPr>
          <w:p w14:paraId="303160F6" w14:textId="77777777" w:rsidR="001F5495" w:rsidRPr="00385C38" w:rsidRDefault="001F5495" w:rsidP="00B202B8">
            <w:pPr>
              <w:pStyle w:val="Qsprompt"/>
              <w:spacing w:line="240" w:lineRule="auto"/>
              <w:ind w:left="0"/>
              <w:rPr>
                <w:rFonts w:ascii="Verdana" w:hAnsi="Verdana"/>
                <w:sz w:val="4"/>
              </w:rPr>
            </w:pPr>
          </w:p>
        </w:tc>
        <w:tc>
          <w:tcPr>
            <w:tcW w:w="142" w:type="dxa"/>
          </w:tcPr>
          <w:p w14:paraId="303160F7" w14:textId="77777777" w:rsidR="001F5495" w:rsidRPr="00385C38" w:rsidRDefault="001F5495" w:rsidP="00B202B8">
            <w:pPr>
              <w:pStyle w:val="Qsanswer"/>
              <w:spacing w:after="0" w:line="240" w:lineRule="auto"/>
              <w:ind w:left="0" w:right="0"/>
              <w:rPr>
                <w:rFonts w:ascii="Verdana" w:hAnsi="Verdana"/>
                <w:color w:val="auto"/>
                <w:sz w:val="4"/>
              </w:rPr>
            </w:pPr>
          </w:p>
        </w:tc>
        <w:tc>
          <w:tcPr>
            <w:tcW w:w="142" w:type="dxa"/>
          </w:tcPr>
          <w:p w14:paraId="303160F8" w14:textId="77777777" w:rsidR="001F5495" w:rsidRPr="00385C38" w:rsidRDefault="001F5495" w:rsidP="00B202B8">
            <w:pPr>
              <w:pStyle w:val="Qsanswer"/>
              <w:spacing w:after="0" w:line="240" w:lineRule="auto"/>
              <w:ind w:left="0" w:right="0"/>
              <w:rPr>
                <w:rFonts w:ascii="Verdana" w:hAnsi="Verdana"/>
                <w:color w:val="auto"/>
                <w:sz w:val="4"/>
              </w:rPr>
            </w:pPr>
          </w:p>
        </w:tc>
        <w:tc>
          <w:tcPr>
            <w:tcW w:w="3402" w:type="dxa"/>
            <w:tcBorders>
              <w:top w:val="nil"/>
              <w:left w:val="nil"/>
              <w:bottom w:val="single" w:sz="4" w:space="0" w:color="auto"/>
              <w:right w:val="single" w:sz="4" w:space="0" w:color="auto"/>
            </w:tcBorders>
          </w:tcPr>
          <w:p w14:paraId="303160F9" w14:textId="77777777" w:rsidR="001F5495" w:rsidRPr="00385C38" w:rsidRDefault="001F5495" w:rsidP="00B202B8">
            <w:pPr>
              <w:pStyle w:val="Qsanswer"/>
              <w:spacing w:after="0" w:line="240" w:lineRule="auto"/>
              <w:ind w:left="0" w:right="0"/>
              <w:rPr>
                <w:rFonts w:ascii="Verdana" w:hAnsi="Verdana"/>
                <w:color w:val="auto"/>
                <w:sz w:val="4"/>
              </w:rPr>
            </w:pPr>
          </w:p>
        </w:tc>
      </w:tr>
      <w:tr w:rsidR="00385C38" w:rsidRPr="00385C38" w14:paraId="303160FF" w14:textId="77777777" w:rsidTr="00B202B8">
        <w:trPr>
          <w:gridAfter w:val="1"/>
          <w:wAfter w:w="142" w:type="dxa"/>
          <w:trHeight w:val="324"/>
        </w:trPr>
        <w:tc>
          <w:tcPr>
            <w:tcW w:w="3402" w:type="dxa"/>
            <w:tcBorders>
              <w:top w:val="single" w:sz="4" w:space="0" w:color="auto"/>
              <w:left w:val="single" w:sz="4" w:space="0" w:color="auto"/>
              <w:bottom w:val="single" w:sz="4" w:space="0" w:color="auto"/>
              <w:right w:val="single" w:sz="4" w:space="0" w:color="auto"/>
            </w:tcBorders>
            <w:hideMark/>
          </w:tcPr>
          <w:p w14:paraId="303160FB" w14:textId="77777777" w:rsidR="001F5495" w:rsidRPr="00385C38" w:rsidRDefault="001F5495" w:rsidP="00B202B8">
            <w:pPr>
              <w:pStyle w:val="Qsprompt"/>
              <w:spacing w:before="40"/>
              <w:rPr>
                <w:rFonts w:ascii="Verdana" w:hAnsi="Verdana"/>
              </w:rPr>
            </w:pPr>
            <w:r w:rsidRPr="00385C38">
              <w:rPr>
                <w:rFonts w:ascii="Verdana" w:hAnsi="Verdana"/>
              </w:rPr>
              <w:fldChar w:fldCharType="begin">
                <w:ffData>
                  <w:name w:val="Text102"/>
                  <w:enabled/>
                  <w:calcOnExit w:val="0"/>
                  <w:textInput/>
                </w:ffData>
              </w:fldChar>
            </w:r>
            <w:r w:rsidRPr="00385C38">
              <w:rPr>
                <w:rFonts w:ascii="Verdana" w:hAnsi="Verdana"/>
              </w:rPr>
              <w:instrText xml:space="preserve"> FORMTEXT </w:instrText>
            </w:r>
            <w:r w:rsidRPr="00385C38">
              <w:rPr>
                <w:rFonts w:ascii="Verdana" w:hAnsi="Verdana"/>
              </w:rPr>
            </w:r>
            <w:r w:rsidRPr="00385C38">
              <w:rPr>
                <w:rFonts w:ascii="Verdana" w:hAnsi="Verdana"/>
              </w:rPr>
              <w:fldChar w:fldCharType="separate"/>
            </w:r>
            <w:r w:rsidRPr="00385C38">
              <w:rPr>
                <w:rFonts w:ascii="Verdana" w:hAnsi="Verdana"/>
                <w:noProof/>
              </w:rPr>
              <w:t> </w:t>
            </w:r>
            <w:r w:rsidRPr="00385C38">
              <w:rPr>
                <w:rFonts w:ascii="Verdana" w:hAnsi="Verdana"/>
                <w:noProof/>
              </w:rPr>
              <w:t> </w:t>
            </w:r>
            <w:r w:rsidRPr="00385C38">
              <w:rPr>
                <w:rFonts w:ascii="Verdana" w:hAnsi="Verdana"/>
                <w:noProof/>
              </w:rPr>
              <w:t> </w:t>
            </w:r>
            <w:r w:rsidRPr="00385C38">
              <w:rPr>
                <w:rFonts w:ascii="Verdana" w:hAnsi="Verdana"/>
                <w:noProof/>
              </w:rPr>
              <w:t> </w:t>
            </w:r>
            <w:r w:rsidRPr="00385C38">
              <w:rPr>
                <w:rFonts w:ascii="Verdana" w:hAnsi="Verdana"/>
                <w:noProof/>
              </w:rPr>
              <w:t> </w:t>
            </w:r>
            <w:r w:rsidRPr="00385C38">
              <w:rPr>
                <w:rFonts w:ascii="Verdana" w:hAnsi="Verdana"/>
              </w:rPr>
              <w:fldChar w:fldCharType="end"/>
            </w:r>
          </w:p>
        </w:tc>
        <w:tc>
          <w:tcPr>
            <w:tcW w:w="142" w:type="dxa"/>
          </w:tcPr>
          <w:p w14:paraId="303160FC" w14:textId="77777777" w:rsidR="001F5495" w:rsidRPr="00385C38" w:rsidRDefault="001F5495" w:rsidP="00B202B8">
            <w:pPr>
              <w:pStyle w:val="Qsanswer"/>
              <w:spacing w:before="60"/>
              <w:ind w:right="0"/>
              <w:rPr>
                <w:rFonts w:ascii="Verdana" w:hAnsi="Verdana"/>
                <w:color w:val="auto"/>
              </w:rPr>
            </w:pPr>
          </w:p>
        </w:tc>
        <w:tc>
          <w:tcPr>
            <w:tcW w:w="142" w:type="dxa"/>
            <w:tcBorders>
              <w:top w:val="nil"/>
              <w:left w:val="nil"/>
              <w:bottom w:val="nil"/>
              <w:right w:val="single" w:sz="4" w:space="0" w:color="auto"/>
            </w:tcBorders>
          </w:tcPr>
          <w:p w14:paraId="303160FD" w14:textId="77777777" w:rsidR="001F5495" w:rsidRPr="00385C38" w:rsidRDefault="001F5495" w:rsidP="00B202B8">
            <w:pPr>
              <w:pStyle w:val="Qsanswer"/>
              <w:spacing w:before="60"/>
              <w:ind w:right="0"/>
              <w:rPr>
                <w:rFonts w:ascii="Verdana" w:hAnsi="Verdana"/>
                <w:color w:val="auto"/>
              </w:rPr>
            </w:pPr>
          </w:p>
        </w:tc>
        <w:tc>
          <w:tcPr>
            <w:tcW w:w="3402" w:type="dxa"/>
            <w:tcBorders>
              <w:top w:val="single" w:sz="4" w:space="0" w:color="auto"/>
              <w:left w:val="single" w:sz="4" w:space="0" w:color="auto"/>
              <w:bottom w:val="single" w:sz="4" w:space="0" w:color="auto"/>
              <w:right w:val="single" w:sz="4" w:space="0" w:color="auto"/>
            </w:tcBorders>
            <w:hideMark/>
          </w:tcPr>
          <w:p w14:paraId="303160FE" w14:textId="77777777" w:rsidR="001F5495" w:rsidRPr="00385C38" w:rsidRDefault="001F5495" w:rsidP="00B202B8">
            <w:pPr>
              <w:pStyle w:val="Qsanswer"/>
              <w:spacing w:before="60"/>
              <w:ind w:right="0"/>
              <w:rPr>
                <w:rFonts w:ascii="Verdana" w:hAnsi="Verdana"/>
                <w:color w:val="auto"/>
              </w:rPr>
            </w:pPr>
            <w:r w:rsidRPr="00385C38">
              <w:rPr>
                <w:rFonts w:ascii="Verdana" w:hAnsi="Verdana"/>
                <w:color w:val="auto"/>
              </w:rPr>
              <w:fldChar w:fldCharType="begin">
                <w:ffData>
                  <w:name w:val="Text102"/>
                  <w:enabled/>
                  <w:calcOnExit w:val="0"/>
                  <w:textInput/>
                </w:ffData>
              </w:fldChar>
            </w:r>
            <w:r w:rsidRPr="00385C38">
              <w:rPr>
                <w:rFonts w:ascii="Verdana" w:hAnsi="Verdana"/>
                <w:color w:val="auto"/>
              </w:rPr>
              <w:instrText xml:space="preserve"> FORMTEXT </w:instrText>
            </w:r>
            <w:r w:rsidRPr="00385C38">
              <w:rPr>
                <w:rFonts w:ascii="Verdana" w:hAnsi="Verdana"/>
                <w:color w:val="auto"/>
              </w:rPr>
            </w:r>
            <w:r w:rsidRPr="00385C38">
              <w:rPr>
                <w:rFonts w:ascii="Verdana" w:hAnsi="Verdana"/>
                <w:color w:val="auto"/>
              </w:rPr>
              <w:fldChar w:fldCharType="separate"/>
            </w:r>
            <w:r w:rsidRPr="00385C38">
              <w:rPr>
                <w:rFonts w:ascii="Verdana" w:hAnsi="Verdana"/>
                <w:noProof/>
                <w:color w:val="auto"/>
              </w:rPr>
              <w:t> </w:t>
            </w:r>
            <w:r w:rsidRPr="00385C38">
              <w:rPr>
                <w:rFonts w:ascii="Verdana" w:hAnsi="Verdana"/>
                <w:noProof/>
                <w:color w:val="auto"/>
              </w:rPr>
              <w:t> </w:t>
            </w:r>
            <w:r w:rsidRPr="00385C38">
              <w:rPr>
                <w:rFonts w:ascii="Verdana" w:hAnsi="Verdana"/>
                <w:noProof/>
                <w:color w:val="auto"/>
              </w:rPr>
              <w:t> </w:t>
            </w:r>
            <w:r w:rsidRPr="00385C38">
              <w:rPr>
                <w:rFonts w:ascii="Verdana" w:hAnsi="Verdana"/>
                <w:noProof/>
                <w:color w:val="auto"/>
              </w:rPr>
              <w:t> </w:t>
            </w:r>
            <w:r w:rsidRPr="00385C38">
              <w:rPr>
                <w:rFonts w:ascii="Verdana" w:hAnsi="Verdana"/>
                <w:noProof/>
                <w:color w:val="auto"/>
              </w:rPr>
              <w:t> </w:t>
            </w:r>
            <w:r w:rsidRPr="00385C38">
              <w:rPr>
                <w:rFonts w:ascii="Verdana" w:hAnsi="Verdana"/>
                <w:color w:val="auto"/>
              </w:rPr>
              <w:fldChar w:fldCharType="end"/>
            </w:r>
          </w:p>
        </w:tc>
      </w:tr>
      <w:tr w:rsidR="00385C38" w:rsidRPr="00385C38" w14:paraId="30316104" w14:textId="77777777" w:rsidTr="00B202B8">
        <w:trPr>
          <w:gridAfter w:val="1"/>
          <w:wAfter w:w="142" w:type="dxa"/>
          <w:trHeight w:val="46"/>
        </w:trPr>
        <w:tc>
          <w:tcPr>
            <w:tcW w:w="3402" w:type="dxa"/>
            <w:tcBorders>
              <w:top w:val="nil"/>
              <w:left w:val="nil"/>
              <w:bottom w:val="single" w:sz="12" w:space="0" w:color="C0C0C0"/>
              <w:right w:val="nil"/>
            </w:tcBorders>
          </w:tcPr>
          <w:p w14:paraId="30316100" w14:textId="77777777" w:rsidR="001F5495" w:rsidRPr="00385C38" w:rsidRDefault="001F5495" w:rsidP="00B202B8">
            <w:pPr>
              <w:pStyle w:val="Qsprompt"/>
              <w:spacing w:line="240" w:lineRule="auto"/>
              <w:ind w:left="0"/>
              <w:rPr>
                <w:rFonts w:ascii="Verdana" w:hAnsi="Verdana"/>
                <w:sz w:val="4"/>
              </w:rPr>
            </w:pPr>
          </w:p>
        </w:tc>
        <w:tc>
          <w:tcPr>
            <w:tcW w:w="142" w:type="dxa"/>
            <w:tcBorders>
              <w:top w:val="nil"/>
              <w:left w:val="nil"/>
              <w:bottom w:val="single" w:sz="12" w:space="0" w:color="C0C0C0"/>
              <w:right w:val="nil"/>
            </w:tcBorders>
          </w:tcPr>
          <w:p w14:paraId="30316101" w14:textId="77777777" w:rsidR="001F5495" w:rsidRPr="00385C38" w:rsidRDefault="001F5495" w:rsidP="00B202B8">
            <w:pPr>
              <w:pStyle w:val="Qsanswer"/>
              <w:spacing w:after="0" w:line="240" w:lineRule="auto"/>
              <w:ind w:left="0" w:right="0"/>
              <w:rPr>
                <w:rFonts w:ascii="Verdana" w:hAnsi="Verdana"/>
                <w:color w:val="auto"/>
                <w:sz w:val="4"/>
              </w:rPr>
            </w:pPr>
          </w:p>
        </w:tc>
        <w:tc>
          <w:tcPr>
            <w:tcW w:w="142" w:type="dxa"/>
            <w:tcBorders>
              <w:top w:val="nil"/>
              <w:left w:val="nil"/>
              <w:bottom w:val="single" w:sz="12" w:space="0" w:color="C0C0C0"/>
              <w:right w:val="nil"/>
            </w:tcBorders>
          </w:tcPr>
          <w:p w14:paraId="30316102" w14:textId="77777777" w:rsidR="001F5495" w:rsidRPr="00385C38" w:rsidRDefault="001F5495" w:rsidP="00B202B8">
            <w:pPr>
              <w:pStyle w:val="Qsanswer"/>
              <w:spacing w:after="0" w:line="240" w:lineRule="auto"/>
              <w:ind w:left="0" w:right="0"/>
              <w:rPr>
                <w:rFonts w:ascii="Verdana" w:hAnsi="Verdana"/>
                <w:color w:val="auto"/>
                <w:sz w:val="4"/>
              </w:rPr>
            </w:pPr>
          </w:p>
        </w:tc>
        <w:tc>
          <w:tcPr>
            <w:tcW w:w="3402" w:type="dxa"/>
            <w:tcBorders>
              <w:top w:val="single" w:sz="4" w:space="0" w:color="auto"/>
              <w:left w:val="nil"/>
              <w:bottom w:val="single" w:sz="12" w:space="0" w:color="C0C0C0"/>
              <w:right w:val="single" w:sz="4" w:space="0" w:color="auto"/>
            </w:tcBorders>
          </w:tcPr>
          <w:p w14:paraId="30316103" w14:textId="77777777" w:rsidR="001F5495" w:rsidRPr="00385C38" w:rsidRDefault="001F5495" w:rsidP="00B202B8">
            <w:pPr>
              <w:pStyle w:val="Qsanswer"/>
              <w:spacing w:after="0" w:line="240" w:lineRule="auto"/>
              <w:ind w:left="0" w:right="0"/>
              <w:rPr>
                <w:rFonts w:ascii="Verdana" w:hAnsi="Verdana"/>
                <w:color w:val="auto"/>
                <w:sz w:val="4"/>
              </w:rPr>
            </w:pPr>
          </w:p>
        </w:tc>
      </w:tr>
      <w:tr w:rsidR="00385C38" w:rsidRPr="00385C38" w14:paraId="30316109" w14:textId="77777777" w:rsidTr="00B202B8">
        <w:trPr>
          <w:gridAfter w:val="1"/>
          <w:wAfter w:w="142" w:type="dxa"/>
          <w:trHeight w:val="46"/>
        </w:trPr>
        <w:tc>
          <w:tcPr>
            <w:tcW w:w="3402" w:type="dxa"/>
          </w:tcPr>
          <w:p w14:paraId="30316105" w14:textId="77777777" w:rsidR="001F5495" w:rsidRPr="00385C38" w:rsidRDefault="001F5495" w:rsidP="00B202B8">
            <w:pPr>
              <w:pStyle w:val="Qsprompt"/>
              <w:spacing w:line="240" w:lineRule="auto"/>
              <w:ind w:left="0"/>
              <w:rPr>
                <w:rFonts w:ascii="Verdana" w:hAnsi="Verdana"/>
                <w:sz w:val="4"/>
              </w:rPr>
            </w:pPr>
          </w:p>
        </w:tc>
        <w:tc>
          <w:tcPr>
            <w:tcW w:w="142" w:type="dxa"/>
          </w:tcPr>
          <w:p w14:paraId="30316106" w14:textId="77777777" w:rsidR="001F5495" w:rsidRPr="00385C38" w:rsidRDefault="001F5495" w:rsidP="00B202B8">
            <w:pPr>
              <w:pStyle w:val="Qsanswer"/>
              <w:spacing w:after="0" w:line="240" w:lineRule="auto"/>
              <w:ind w:left="0" w:right="0"/>
              <w:rPr>
                <w:rFonts w:ascii="Verdana" w:hAnsi="Verdana"/>
                <w:color w:val="auto"/>
                <w:sz w:val="4"/>
              </w:rPr>
            </w:pPr>
          </w:p>
        </w:tc>
        <w:tc>
          <w:tcPr>
            <w:tcW w:w="142" w:type="dxa"/>
          </w:tcPr>
          <w:p w14:paraId="30316107" w14:textId="77777777" w:rsidR="001F5495" w:rsidRPr="00385C38" w:rsidRDefault="001F5495" w:rsidP="00B202B8">
            <w:pPr>
              <w:pStyle w:val="Qsanswer"/>
              <w:spacing w:after="0" w:line="240" w:lineRule="auto"/>
              <w:ind w:left="0" w:right="0"/>
              <w:rPr>
                <w:rFonts w:ascii="Verdana" w:hAnsi="Verdana"/>
                <w:color w:val="auto"/>
                <w:sz w:val="4"/>
              </w:rPr>
            </w:pPr>
          </w:p>
        </w:tc>
        <w:tc>
          <w:tcPr>
            <w:tcW w:w="3402" w:type="dxa"/>
            <w:tcBorders>
              <w:top w:val="nil"/>
              <w:left w:val="nil"/>
              <w:bottom w:val="single" w:sz="4" w:space="0" w:color="auto"/>
              <w:right w:val="nil"/>
            </w:tcBorders>
          </w:tcPr>
          <w:p w14:paraId="30316108" w14:textId="77777777" w:rsidR="001F5495" w:rsidRPr="00385C38" w:rsidRDefault="001F5495" w:rsidP="00B202B8">
            <w:pPr>
              <w:pStyle w:val="Qsanswer"/>
              <w:spacing w:after="0" w:line="240" w:lineRule="auto"/>
              <w:ind w:left="0" w:right="0"/>
              <w:rPr>
                <w:rFonts w:ascii="Verdana" w:hAnsi="Verdana"/>
                <w:color w:val="auto"/>
                <w:sz w:val="4"/>
              </w:rPr>
            </w:pPr>
          </w:p>
        </w:tc>
      </w:tr>
      <w:tr w:rsidR="00385C38" w:rsidRPr="00385C38" w14:paraId="3031610E" w14:textId="77777777" w:rsidTr="00B202B8">
        <w:trPr>
          <w:gridAfter w:val="1"/>
          <w:wAfter w:w="142" w:type="dxa"/>
          <w:trHeight w:val="324"/>
        </w:trPr>
        <w:tc>
          <w:tcPr>
            <w:tcW w:w="3402" w:type="dxa"/>
            <w:tcBorders>
              <w:top w:val="single" w:sz="4" w:space="0" w:color="auto"/>
              <w:left w:val="single" w:sz="4" w:space="0" w:color="auto"/>
              <w:bottom w:val="single" w:sz="4" w:space="0" w:color="auto"/>
              <w:right w:val="single" w:sz="4" w:space="0" w:color="auto"/>
            </w:tcBorders>
            <w:hideMark/>
          </w:tcPr>
          <w:p w14:paraId="3031610A" w14:textId="77777777" w:rsidR="001F5495" w:rsidRPr="00385C38" w:rsidRDefault="001F5495" w:rsidP="00B202B8">
            <w:pPr>
              <w:pStyle w:val="Qsprompt"/>
              <w:spacing w:before="40"/>
              <w:rPr>
                <w:rFonts w:ascii="Verdana" w:hAnsi="Verdana"/>
              </w:rPr>
            </w:pPr>
            <w:r w:rsidRPr="00385C38">
              <w:rPr>
                <w:rFonts w:ascii="Verdana" w:hAnsi="Verdana"/>
              </w:rPr>
              <w:fldChar w:fldCharType="begin">
                <w:ffData>
                  <w:name w:val="Text102"/>
                  <w:enabled/>
                  <w:calcOnExit w:val="0"/>
                  <w:textInput/>
                </w:ffData>
              </w:fldChar>
            </w:r>
            <w:r w:rsidRPr="00385C38">
              <w:rPr>
                <w:rFonts w:ascii="Verdana" w:hAnsi="Verdana"/>
              </w:rPr>
              <w:instrText xml:space="preserve"> FORMTEXT </w:instrText>
            </w:r>
            <w:r w:rsidRPr="00385C38">
              <w:rPr>
                <w:rFonts w:ascii="Verdana" w:hAnsi="Verdana"/>
              </w:rPr>
            </w:r>
            <w:r w:rsidRPr="00385C38">
              <w:rPr>
                <w:rFonts w:ascii="Verdana" w:hAnsi="Verdana"/>
              </w:rPr>
              <w:fldChar w:fldCharType="separate"/>
            </w:r>
            <w:r w:rsidRPr="00385C38">
              <w:rPr>
                <w:rFonts w:ascii="Verdana" w:hAnsi="Verdana"/>
                <w:noProof/>
              </w:rPr>
              <w:t> </w:t>
            </w:r>
            <w:r w:rsidRPr="00385C38">
              <w:rPr>
                <w:rFonts w:ascii="Verdana" w:hAnsi="Verdana"/>
                <w:noProof/>
              </w:rPr>
              <w:t> </w:t>
            </w:r>
            <w:r w:rsidRPr="00385C38">
              <w:rPr>
                <w:rFonts w:ascii="Verdana" w:hAnsi="Verdana"/>
                <w:noProof/>
              </w:rPr>
              <w:t> </w:t>
            </w:r>
            <w:r w:rsidRPr="00385C38">
              <w:rPr>
                <w:rFonts w:ascii="Verdana" w:hAnsi="Verdana"/>
                <w:noProof/>
              </w:rPr>
              <w:t> </w:t>
            </w:r>
            <w:r w:rsidRPr="00385C38">
              <w:rPr>
                <w:rFonts w:ascii="Verdana" w:hAnsi="Verdana"/>
                <w:noProof/>
              </w:rPr>
              <w:t> </w:t>
            </w:r>
            <w:r w:rsidRPr="00385C38">
              <w:rPr>
                <w:rFonts w:ascii="Verdana" w:hAnsi="Verdana"/>
              </w:rPr>
              <w:fldChar w:fldCharType="end"/>
            </w:r>
          </w:p>
        </w:tc>
        <w:tc>
          <w:tcPr>
            <w:tcW w:w="142" w:type="dxa"/>
          </w:tcPr>
          <w:p w14:paraId="3031610B" w14:textId="77777777" w:rsidR="001F5495" w:rsidRPr="00385C38" w:rsidRDefault="001F5495" w:rsidP="00B202B8">
            <w:pPr>
              <w:pStyle w:val="Qsanswer"/>
              <w:spacing w:before="60"/>
              <w:ind w:right="0"/>
              <w:rPr>
                <w:rFonts w:ascii="Verdana" w:hAnsi="Verdana"/>
                <w:color w:val="auto"/>
              </w:rPr>
            </w:pPr>
          </w:p>
        </w:tc>
        <w:tc>
          <w:tcPr>
            <w:tcW w:w="142" w:type="dxa"/>
            <w:tcBorders>
              <w:top w:val="nil"/>
              <w:left w:val="nil"/>
              <w:bottom w:val="nil"/>
              <w:right w:val="single" w:sz="4" w:space="0" w:color="auto"/>
            </w:tcBorders>
          </w:tcPr>
          <w:p w14:paraId="3031610C" w14:textId="77777777" w:rsidR="001F5495" w:rsidRPr="00385C38" w:rsidRDefault="001F5495" w:rsidP="00B202B8">
            <w:pPr>
              <w:pStyle w:val="Qsanswer"/>
              <w:spacing w:before="60"/>
              <w:ind w:right="0"/>
              <w:rPr>
                <w:rFonts w:ascii="Verdana" w:hAnsi="Verdana"/>
                <w:color w:val="auto"/>
              </w:rPr>
            </w:pPr>
          </w:p>
        </w:tc>
        <w:tc>
          <w:tcPr>
            <w:tcW w:w="3402" w:type="dxa"/>
            <w:tcBorders>
              <w:top w:val="single" w:sz="4" w:space="0" w:color="auto"/>
              <w:left w:val="single" w:sz="4" w:space="0" w:color="auto"/>
              <w:bottom w:val="single" w:sz="4" w:space="0" w:color="auto"/>
              <w:right w:val="single" w:sz="4" w:space="0" w:color="auto"/>
            </w:tcBorders>
            <w:hideMark/>
          </w:tcPr>
          <w:p w14:paraId="3031610D" w14:textId="77777777" w:rsidR="001F5495" w:rsidRPr="00385C38" w:rsidRDefault="001F5495" w:rsidP="00B202B8">
            <w:pPr>
              <w:pStyle w:val="Qsanswer"/>
              <w:spacing w:before="60"/>
              <w:ind w:right="0"/>
              <w:rPr>
                <w:rFonts w:ascii="Verdana" w:hAnsi="Verdana"/>
                <w:color w:val="auto"/>
              </w:rPr>
            </w:pPr>
            <w:r w:rsidRPr="00385C38">
              <w:rPr>
                <w:rFonts w:ascii="Verdana" w:hAnsi="Verdana"/>
                <w:color w:val="auto"/>
              </w:rPr>
              <w:fldChar w:fldCharType="begin">
                <w:ffData>
                  <w:name w:val="Text102"/>
                  <w:enabled/>
                  <w:calcOnExit w:val="0"/>
                  <w:textInput/>
                </w:ffData>
              </w:fldChar>
            </w:r>
            <w:r w:rsidRPr="00385C38">
              <w:rPr>
                <w:rFonts w:ascii="Verdana" w:hAnsi="Verdana"/>
                <w:color w:val="auto"/>
              </w:rPr>
              <w:instrText xml:space="preserve"> FORMTEXT </w:instrText>
            </w:r>
            <w:r w:rsidRPr="00385C38">
              <w:rPr>
                <w:rFonts w:ascii="Verdana" w:hAnsi="Verdana"/>
                <w:color w:val="auto"/>
              </w:rPr>
            </w:r>
            <w:r w:rsidRPr="00385C38">
              <w:rPr>
                <w:rFonts w:ascii="Verdana" w:hAnsi="Verdana"/>
                <w:color w:val="auto"/>
              </w:rPr>
              <w:fldChar w:fldCharType="separate"/>
            </w:r>
            <w:r w:rsidRPr="00385C38">
              <w:rPr>
                <w:rFonts w:ascii="Verdana" w:hAnsi="Verdana"/>
                <w:noProof/>
                <w:color w:val="auto"/>
              </w:rPr>
              <w:t> </w:t>
            </w:r>
            <w:r w:rsidRPr="00385C38">
              <w:rPr>
                <w:rFonts w:ascii="Verdana" w:hAnsi="Verdana"/>
                <w:noProof/>
                <w:color w:val="auto"/>
              </w:rPr>
              <w:t> </w:t>
            </w:r>
            <w:r w:rsidRPr="00385C38">
              <w:rPr>
                <w:rFonts w:ascii="Verdana" w:hAnsi="Verdana"/>
                <w:noProof/>
                <w:color w:val="auto"/>
              </w:rPr>
              <w:t> </w:t>
            </w:r>
            <w:r w:rsidRPr="00385C38">
              <w:rPr>
                <w:rFonts w:ascii="Verdana" w:hAnsi="Verdana"/>
                <w:noProof/>
                <w:color w:val="auto"/>
              </w:rPr>
              <w:t> </w:t>
            </w:r>
            <w:r w:rsidRPr="00385C38">
              <w:rPr>
                <w:rFonts w:ascii="Verdana" w:hAnsi="Verdana"/>
                <w:noProof/>
                <w:color w:val="auto"/>
              </w:rPr>
              <w:t> </w:t>
            </w:r>
            <w:r w:rsidRPr="00385C38">
              <w:rPr>
                <w:rFonts w:ascii="Verdana" w:hAnsi="Verdana"/>
                <w:color w:val="auto"/>
              </w:rPr>
              <w:fldChar w:fldCharType="end"/>
            </w:r>
          </w:p>
        </w:tc>
      </w:tr>
      <w:tr w:rsidR="00385C38" w:rsidRPr="00385C38" w14:paraId="30316113" w14:textId="77777777" w:rsidTr="00B202B8">
        <w:trPr>
          <w:gridAfter w:val="1"/>
          <w:wAfter w:w="142" w:type="dxa"/>
          <w:trHeight w:val="31"/>
        </w:trPr>
        <w:tc>
          <w:tcPr>
            <w:tcW w:w="3402" w:type="dxa"/>
            <w:tcBorders>
              <w:top w:val="nil"/>
              <w:left w:val="nil"/>
              <w:bottom w:val="single" w:sz="12" w:space="0" w:color="C0C0C0"/>
              <w:right w:val="nil"/>
            </w:tcBorders>
          </w:tcPr>
          <w:p w14:paraId="3031610F" w14:textId="77777777" w:rsidR="001F5495" w:rsidRPr="00385C38" w:rsidRDefault="001F5495" w:rsidP="00B202B8">
            <w:pPr>
              <w:pStyle w:val="Qsprompt"/>
              <w:spacing w:line="240" w:lineRule="auto"/>
              <w:ind w:left="0"/>
              <w:rPr>
                <w:rFonts w:ascii="Verdana" w:hAnsi="Verdana"/>
                <w:sz w:val="4"/>
              </w:rPr>
            </w:pPr>
          </w:p>
        </w:tc>
        <w:tc>
          <w:tcPr>
            <w:tcW w:w="142" w:type="dxa"/>
            <w:tcBorders>
              <w:top w:val="nil"/>
              <w:left w:val="nil"/>
              <w:bottom w:val="single" w:sz="12" w:space="0" w:color="C0C0C0"/>
              <w:right w:val="nil"/>
            </w:tcBorders>
          </w:tcPr>
          <w:p w14:paraId="30316110" w14:textId="77777777" w:rsidR="001F5495" w:rsidRPr="00385C38" w:rsidRDefault="001F5495" w:rsidP="00B202B8">
            <w:pPr>
              <w:pStyle w:val="Qsanswer"/>
              <w:spacing w:after="0" w:line="240" w:lineRule="auto"/>
              <w:ind w:left="0" w:right="0"/>
              <w:rPr>
                <w:rFonts w:ascii="Verdana" w:hAnsi="Verdana"/>
                <w:color w:val="auto"/>
                <w:sz w:val="4"/>
              </w:rPr>
            </w:pPr>
          </w:p>
        </w:tc>
        <w:tc>
          <w:tcPr>
            <w:tcW w:w="142" w:type="dxa"/>
            <w:tcBorders>
              <w:top w:val="nil"/>
              <w:left w:val="nil"/>
              <w:bottom w:val="single" w:sz="12" w:space="0" w:color="C0C0C0"/>
              <w:right w:val="nil"/>
            </w:tcBorders>
          </w:tcPr>
          <w:p w14:paraId="30316111" w14:textId="77777777" w:rsidR="001F5495" w:rsidRPr="00385C38" w:rsidRDefault="001F5495" w:rsidP="00B202B8">
            <w:pPr>
              <w:pStyle w:val="Qsanswer"/>
              <w:spacing w:after="0" w:line="240" w:lineRule="auto"/>
              <w:ind w:left="0" w:right="0"/>
              <w:rPr>
                <w:rFonts w:ascii="Verdana" w:hAnsi="Verdana"/>
                <w:color w:val="auto"/>
                <w:sz w:val="4"/>
              </w:rPr>
            </w:pPr>
          </w:p>
        </w:tc>
        <w:tc>
          <w:tcPr>
            <w:tcW w:w="3402" w:type="dxa"/>
            <w:tcBorders>
              <w:top w:val="single" w:sz="4" w:space="0" w:color="auto"/>
              <w:left w:val="nil"/>
              <w:bottom w:val="single" w:sz="12" w:space="0" w:color="C0C0C0"/>
              <w:right w:val="nil"/>
            </w:tcBorders>
          </w:tcPr>
          <w:p w14:paraId="30316112" w14:textId="77777777" w:rsidR="001F5495" w:rsidRPr="00385C38" w:rsidRDefault="001F5495" w:rsidP="00B202B8">
            <w:pPr>
              <w:pStyle w:val="Qsanswer"/>
              <w:spacing w:after="0" w:line="240" w:lineRule="auto"/>
              <w:ind w:left="0" w:right="0"/>
              <w:rPr>
                <w:rFonts w:ascii="Verdana" w:hAnsi="Verdana"/>
                <w:color w:val="auto"/>
                <w:sz w:val="4"/>
              </w:rPr>
            </w:pPr>
          </w:p>
        </w:tc>
      </w:tr>
      <w:tr w:rsidR="00385C38" w:rsidRPr="00385C38" w14:paraId="30316118" w14:textId="77777777" w:rsidTr="00112B75">
        <w:trPr>
          <w:gridAfter w:val="1"/>
          <w:wAfter w:w="142" w:type="dxa"/>
          <w:trHeight w:val="324"/>
        </w:trPr>
        <w:tc>
          <w:tcPr>
            <w:tcW w:w="3402" w:type="dxa"/>
            <w:tcBorders>
              <w:top w:val="single" w:sz="4" w:space="0" w:color="auto"/>
              <w:left w:val="single" w:sz="4" w:space="0" w:color="auto"/>
              <w:bottom w:val="single" w:sz="4" w:space="0" w:color="auto"/>
              <w:right w:val="single" w:sz="4" w:space="0" w:color="auto"/>
            </w:tcBorders>
            <w:hideMark/>
          </w:tcPr>
          <w:p w14:paraId="30316114" w14:textId="77777777" w:rsidR="00256285" w:rsidRPr="00385C38" w:rsidRDefault="00256285" w:rsidP="00256285">
            <w:pPr>
              <w:pStyle w:val="Qsprompt"/>
              <w:spacing w:before="40"/>
              <w:rPr>
                <w:rFonts w:ascii="Verdana" w:hAnsi="Verdana"/>
              </w:rPr>
            </w:pPr>
            <w:r w:rsidRPr="00385C38">
              <w:rPr>
                <w:rFonts w:ascii="Verdana" w:hAnsi="Verdana"/>
              </w:rPr>
              <w:fldChar w:fldCharType="begin">
                <w:ffData>
                  <w:name w:val="Text102"/>
                  <w:enabled/>
                  <w:calcOnExit w:val="0"/>
                  <w:textInput/>
                </w:ffData>
              </w:fldChar>
            </w:r>
            <w:r w:rsidRPr="00385C38">
              <w:rPr>
                <w:rFonts w:ascii="Verdana" w:hAnsi="Verdana"/>
              </w:rPr>
              <w:instrText xml:space="preserve"> FORMTEXT </w:instrText>
            </w:r>
            <w:r w:rsidRPr="00385C38">
              <w:rPr>
                <w:rFonts w:ascii="Verdana" w:hAnsi="Verdana"/>
              </w:rPr>
            </w:r>
            <w:r w:rsidRPr="00385C38">
              <w:rPr>
                <w:rFonts w:ascii="Verdana" w:hAnsi="Verdana"/>
              </w:rPr>
              <w:fldChar w:fldCharType="separate"/>
            </w:r>
            <w:r w:rsidRPr="00385C38">
              <w:rPr>
                <w:rFonts w:ascii="Verdana" w:hAnsi="Verdana"/>
                <w:noProof/>
              </w:rPr>
              <w:t> </w:t>
            </w:r>
            <w:r w:rsidRPr="00385C38">
              <w:rPr>
                <w:rFonts w:ascii="Verdana" w:hAnsi="Verdana"/>
                <w:noProof/>
              </w:rPr>
              <w:t> </w:t>
            </w:r>
            <w:r w:rsidRPr="00385C38">
              <w:rPr>
                <w:rFonts w:ascii="Verdana" w:hAnsi="Verdana"/>
                <w:noProof/>
              </w:rPr>
              <w:t> </w:t>
            </w:r>
            <w:r w:rsidRPr="00385C38">
              <w:rPr>
                <w:rFonts w:ascii="Verdana" w:hAnsi="Verdana"/>
                <w:noProof/>
              </w:rPr>
              <w:t> </w:t>
            </w:r>
            <w:r w:rsidRPr="00385C38">
              <w:rPr>
                <w:rFonts w:ascii="Verdana" w:hAnsi="Verdana"/>
                <w:noProof/>
              </w:rPr>
              <w:t> </w:t>
            </w:r>
            <w:r w:rsidRPr="00385C38">
              <w:rPr>
                <w:rFonts w:ascii="Verdana" w:hAnsi="Verdana"/>
              </w:rPr>
              <w:fldChar w:fldCharType="end"/>
            </w:r>
          </w:p>
        </w:tc>
        <w:tc>
          <w:tcPr>
            <w:tcW w:w="142" w:type="dxa"/>
          </w:tcPr>
          <w:p w14:paraId="30316115" w14:textId="77777777" w:rsidR="00256285" w:rsidRPr="00385C38" w:rsidRDefault="00256285" w:rsidP="00256285">
            <w:pPr>
              <w:pStyle w:val="Qsanswer"/>
              <w:spacing w:before="60"/>
              <w:ind w:right="0"/>
              <w:rPr>
                <w:rFonts w:ascii="Verdana" w:hAnsi="Verdana"/>
                <w:color w:val="auto"/>
              </w:rPr>
            </w:pPr>
          </w:p>
        </w:tc>
        <w:tc>
          <w:tcPr>
            <w:tcW w:w="142" w:type="dxa"/>
            <w:tcBorders>
              <w:top w:val="nil"/>
              <w:left w:val="nil"/>
              <w:bottom w:val="nil"/>
              <w:right w:val="single" w:sz="4" w:space="0" w:color="auto"/>
            </w:tcBorders>
          </w:tcPr>
          <w:p w14:paraId="30316116" w14:textId="77777777" w:rsidR="00256285" w:rsidRPr="00385C38" w:rsidRDefault="00256285" w:rsidP="00256285">
            <w:pPr>
              <w:pStyle w:val="Qsanswer"/>
              <w:spacing w:before="60"/>
              <w:ind w:right="0"/>
              <w:rPr>
                <w:rFonts w:ascii="Verdana" w:hAnsi="Verdana"/>
                <w:color w:val="auto"/>
              </w:rPr>
            </w:pPr>
          </w:p>
        </w:tc>
        <w:tc>
          <w:tcPr>
            <w:tcW w:w="3402" w:type="dxa"/>
            <w:tcBorders>
              <w:top w:val="single" w:sz="4" w:space="0" w:color="auto"/>
              <w:left w:val="single" w:sz="4" w:space="0" w:color="auto"/>
              <w:bottom w:val="single" w:sz="4" w:space="0" w:color="auto"/>
              <w:right w:val="single" w:sz="4" w:space="0" w:color="auto"/>
            </w:tcBorders>
            <w:hideMark/>
          </w:tcPr>
          <w:p w14:paraId="30316117" w14:textId="77777777" w:rsidR="00256285" w:rsidRPr="00385C38" w:rsidRDefault="00256285" w:rsidP="00256285">
            <w:pPr>
              <w:pStyle w:val="Qsanswer"/>
              <w:spacing w:before="60"/>
              <w:ind w:right="0"/>
              <w:rPr>
                <w:rFonts w:ascii="Verdana" w:hAnsi="Verdana"/>
                <w:color w:val="auto"/>
              </w:rPr>
            </w:pPr>
            <w:r w:rsidRPr="00385C38">
              <w:rPr>
                <w:rFonts w:ascii="Verdana" w:hAnsi="Verdana"/>
                <w:color w:val="auto"/>
              </w:rPr>
              <w:fldChar w:fldCharType="begin">
                <w:ffData>
                  <w:name w:val="Text102"/>
                  <w:enabled/>
                  <w:calcOnExit w:val="0"/>
                  <w:textInput/>
                </w:ffData>
              </w:fldChar>
            </w:r>
            <w:r w:rsidRPr="00385C38">
              <w:rPr>
                <w:rFonts w:ascii="Verdana" w:hAnsi="Verdana"/>
                <w:color w:val="auto"/>
              </w:rPr>
              <w:instrText xml:space="preserve"> FORMTEXT </w:instrText>
            </w:r>
            <w:r w:rsidRPr="00385C38">
              <w:rPr>
                <w:rFonts w:ascii="Verdana" w:hAnsi="Verdana"/>
                <w:color w:val="auto"/>
              </w:rPr>
            </w:r>
            <w:r w:rsidRPr="00385C38">
              <w:rPr>
                <w:rFonts w:ascii="Verdana" w:hAnsi="Verdana"/>
                <w:color w:val="auto"/>
              </w:rPr>
              <w:fldChar w:fldCharType="separate"/>
            </w:r>
            <w:r w:rsidRPr="00385C38">
              <w:rPr>
                <w:rFonts w:ascii="Verdana" w:hAnsi="Verdana"/>
                <w:noProof/>
                <w:color w:val="auto"/>
              </w:rPr>
              <w:t> </w:t>
            </w:r>
            <w:r w:rsidRPr="00385C38">
              <w:rPr>
                <w:rFonts w:ascii="Verdana" w:hAnsi="Verdana"/>
                <w:noProof/>
                <w:color w:val="auto"/>
              </w:rPr>
              <w:t> </w:t>
            </w:r>
            <w:r w:rsidRPr="00385C38">
              <w:rPr>
                <w:rFonts w:ascii="Verdana" w:hAnsi="Verdana"/>
                <w:noProof/>
                <w:color w:val="auto"/>
              </w:rPr>
              <w:t> </w:t>
            </w:r>
            <w:r w:rsidRPr="00385C38">
              <w:rPr>
                <w:rFonts w:ascii="Verdana" w:hAnsi="Verdana"/>
                <w:noProof/>
                <w:color w:val="auto"/>
              </w:rPr>
              <w:t> </w:t>
            </w:r>
            <w:r w:rsidRPr="00385C38">
              <w:rPr>
                <w:rFonts w:ascii="Verdana" w:hAnsi="Verdana"/>
                <w:noProof/>
                <w:color w:val="auto"/>
              </w:rPr>
              <w:t> </w:t>
            </w:r>
            <w:r w:rsidRPr="00385C38">
              <w:rPr>
                <w:rFonts w:ascii="Verdana" w:hAnsi="Verdana"/>
                <w:color w:val="auto"/>
              </w:rPr>
              <w:fldChar w:fldCharType="end"/>
            </w:r>
          </w:p>
        </w:tc>
      </w:tr>
      <w:tr w:rsidR="00385C38" w:rsidRPr="00385C38" w14:paraId="3031611D" w14:textId="77777777" w:rsidTr="00112B75">
        <w:trPr>
          <w:gridAfter w:val="1"/>
          <w:wAfter w:w="142" w:type="dxa"/>
          <w:trHeight w:val="46"/>
        </w:trPr>
        <w:tc>
          <w:tcPr>
            <w:tcW w:w="3402" w:type="dxa"/>
            <w:tcBorders>
              <w:top w:val="nil"/>
              <w:left w:val="nil"/>
              <w:bottom w:val="single" w:sz="12" w:space="0" w:color="C0C0C0"/>
              <w:right w:val="nil"/>
            </w:tcBorders>
          </w:tcPr>
          <w:p w14:paraId="30316119" w14:textId="77777777" w:rsidR="00256285" w:rsidRPr="00385C38" w:rsidRDefault="00256285" w:rsidP="00256285">
            <w:pPr>
              <w:pStyle w:val="Qsprompt"/>
              <w:spacing w:line="240" w:lineRule="auto"/>
              <w:ind w:left="0"/>
              <w:rPr>
                <w:rFonts w:ascii="Verdana" w:hAnsi="Verdana"/>
                <w:sz w:val="4"/>
              </w:rPr>
            </w:pPr>
          </w:p>
        </w:tc>
        <w:tc>
          <w:tcPr>
            <w:tcW w:w="142" w:type="dxa"/>
            <w:tcBorders>
              <w:top w:val="nil"/>
              <w:left w:val="nil"/>
              <w:bottom w:val="single" w:sz="12" w:space="0" w:color="C0C0C0"/>
              <w:right w:val="nil"/>
            </w:tcBorders>
          </w:tcPr>
          <w:p w14:paraId="3031611A" w14:textId="77777777" w:rsidR="00256285" w:rsidRPr="00385C38" w:rsidRDefault="00256285" w:rsidP="00256285">
            <w:pPr>
              <w:pStyle w:val="Qsanswer"/>
              <w:spacing w:after="0" w:line="240" w:lineRule="auto"/>
              <w:ind w:left="0" w:right="0"/>
              <w:rPr>
                <w:rFonts w:ascii="Verdana" w:hAnsi="Verdana"/>
                <w:color w:val="auto"/>
                <w:sz w:val="4"/>
              </w:rPr>
            </w:pPr>
          </w:p>
        </w:tc>
        <w:tc>
          <w:tcPr>
            <w:tcW w:w="142" w:type="dxa"/>
            <w:tcBorders>
              <w:top w:val="nil"/>
              <w:left w:val="nil"/>
              <w:bottom w:val="single" w:sz="12" w:space="0" w:color="C0C0C0"/>
              <w:right w:val="nil"/>
            </w:tcBorders>
          </w:tcPr>
          <w:p w14:paraId="3031611B" w14:textId="77777777" w:rsidR="00256285" w:rsidRPr="00385C38" w:rsidRDefault="00256285" w:rsidP="00256285">
            <w:pPr>
              <w:pStyle w:val="Qsanswer"/>
              <w:spacing w:after="0" w:line="240" w:lineRule="auto"/>
              <w:ind w:left="0" w:right="0"/>
              <w:rPr>
                <w:rFonts w:ascii="Verdana" w:hAnsi="Verdana"/>
                <w:color w:val="auto"/>
                <w:sz w:val="4"/>
              </w:rPr>
            </w:pPr>
          </w:p>
        </w:tc>
        <w:tc>
          <w:tcPr>
            <w:tcW w:w="3402" w:type="dxa"/>
            <w:tcBorders>
              <w:top w:val="single" w:sz="4" w:space="0" w:color="auto"/>
              <w:left w:val="nil"/>
              <w:bottom w:val="single" w:sz="12" w:space="0" w:color="C0C0C0"/>
              <w:right w:val="nil"/>
            </w:tcBorders>
          </w:tcPr>
          <w:p w14:paraId="3031611C" w14:textId="77777777" w:rsidR="00256285" w:rsidRPr="00385C38" w:rsidRDefault="00256285" w:rsidP="00256285">
            <w:pPr>
              <w:pStyle w:val="Qsanswer"/>
              <w:spacing w:after="0" w:line="240" w:lineRule="auto"/>
              <w:ind w:left="0" w:right="0"/>
              <w:rPr>
                <w:rFonts w:ascii="Verdana" w:hAnsi="Verdana"/>
                <w:color w:val="auto"/>
                <w:sz w:val="4"/>
              </w:rPr>
            </w:pPr>
          </w:p>
        </w:tc>
      </w:tr>
      <w:tr w:rsidR="00385C38" w:rsidRPr="00385C38" w14:paraId="30316122" w14:textId="77777777" w:rsidTr="00112B75">
        <w:trPr>
          <w:gridAfter w:val="1"/>
          <w:wAfter w:w="142" w:type="dxa"/>
          <w:trHeight w:val="324"/>
        </w:trPr>
        <w:tc>
          <w:tcPr>
            <w:tcW w:w="3402" w:type="dxa"/>
            <w:tcBorders>
              <w:top w:val="single" w:sz="4" w:space="0" w:color="auto"/>
              <w:left w:val="single" w:sz="4" w:space="0" w:color="auto"/>
              <w:bottom w:val="single" w:sz="4" w:space="0" w:color="auto"/>
              <w:right w:val="single" w:sz="4" w:space="0" w:color="auto"/>
            </w:tcBorders>
            <w:hideMark/>
          </w:tcPr>
          <w:p w14:paraId="3031611E" w14:textId="77777777" w:rsidR="00256285" w:rsidRPr="00385C38" w:rsidRDefault="00256285" w:rsidP="00256285">
            <w:pPr>
              <w:pStyle w:val="Qsprompt"/>
              <w:spacing w:before="40"/>
              <w:rPr>
                <w:rFonts w:ascii="Verdana" w:hAnsi="Verdana"/>
              </w:rPr>
            </w:pPr>
            <w:r w:rsidRPr="00385C38">
              <w:rPr>
                <w:rFonts w:ascii="Verdana" w:hAnsi="Verdana"/>
              </w:rPr>
              <w:fldChar w:fldCharType="begin">
                <w:ffData>
                  <w:name w:val="Text102"/>
                  <w:enabled/>
                  <w:calcOnExit w:val="0"/>
                  <w:textInput/>
                </w:ffData>
              </w:fldChar>
            </w:r>
            <w:r w:rsidRPr="00385C38">
              <w:rPr>
                <w:rFonts w:ascii="Verdana" w:hAnsi="Verdana"/>
              </w:rPr>
              <w:instrText xml:space="preserve"> FORMTEXT </w:instrText>
            </w:r>
            <w:r w:rsidRPr="00385C38">
              <w:rPr>
                <w:rFonts w:ascii="Verdana" w:hAnsi="Verdana"/>
              </w:rPr>
            </w:r>
            <w:r w:rsidRPr="00385C38">
              <w:rPr>
                <w:rFonts w:ascii="Verdana" w:hAnsi="Verdana"/>
              </w:rPr>
              <w:fldChar w:fldCharType="separate"/>
            </w:r>
            <w:r w:rsidRPr="00385C38">
              <w:rPr>
                <w:rFonts w:ascii="Verdana" w:hAnsi="Verdana"/>
                <w:noProof/>
              </w:rPr>
              <w:t> </w:t>
            </w:r>
            <w:r w:rsidRPr="00385C38">
              <w:rPr>
                <w:rFonts w:ascii="Verdana" w:hAnsi="Verdana"/>
                <w:noProof/>
              </w:rPr>
              <w:t> </w:t>
            </w:r>
            <w:r w:rsidRPr="00385C38">
              <w:rPr>
                <w:rFonts w:ascii="Verdana" w:hAnsi="Verdana"/>
                <w:noProof/>
              </w:rPr>
              <w:t> </w:t>
            </w:r>
            <w:r w:rsidRPr="00385C38">
              <w:rPr>
                <w:rFonts w:ascii="Verdana" w:hAnsi="Verdana"/>
                <w:noProof/>
              </w:rPr>
              <w:t> </w:t>
            </w:r>
            <w:r w:rsidRPr="00385C38">
              <w:rPr>
                <w:rFonts w:ascii="Verdana" w:hAnsi="Verdana"/>
                <w:noProof/>
              </w:rPr>
              <w:t> </w:t>
            </w:r>
            <w:r w:rsidRPr="00385C38">
              <w:rPr>
                <w:rFonts w:ascii="Verdana" w:hAnsi="Verdana"/>
              </w:rPr>
              <w:fldChar w:fldCharType="end"/>
            </w:r>
          </w:p>
        </w:tc>
        <w:tc>
          <w:tcPr>
            <w:tcW w:w="142" w:type="dxa"/>
          </w:tcPr>
          <w:p w14:paraId="3031611F" w14:textId="77777777" w:rsidR="00256285" w:rsidRPr="00385C38" w:rsidRDefault="00256285" w:rsidP="00256285">
            <w:pPr>
              <w:pStyle w:val="Qsanswer"/>
              <w:spacing w:before="60"/>
              <w:ind w:right="0"/>
              <w:rPr>
                <w:rFonts w:ascii="Verdana" w:hAnsi="Verdana"/>
                <w:color w:val="auto"/>
              </w:rPr>
            </w:pPr>
          </w:p>
        </w:tc>
        <w:tc>
          <w:tcPr>
            <w:tcW w:w="142" w:type="dxa"/>
            <w:tcBorders>
              <w:top w:val="nil"/>
              <w:left w:val="nil"/>
              <w:bottom w:val="nil"/>
              <w:right w:val="single" w:sz="4" w:space="0" w:color="auto"/>
            </w:tcBorders>
          </w:tcPr>
          <w:p w14:paraId="30316120" w14:textId="77777777" w:rsidR="00256285" w:rsidRPr="00385C38" w:rsidRDefault="00256285" w:rsidP="00256285">
            <w:pPr>
              <w:pStyle w:val="Qsanswer"/>
              <w:spacing w:before="60"/>
              <w:ind w:right="0"/>
              <w:rPr>
                <w:rFonts w:ascii="Verdana" w:hAnsi="Verdana"/>
                <w:color w:val="auto"/>
              </w:rPr>
            </w:pPr>
          </w:p>
        </w:tc>
        <w:tc>
          <w:tcPr>
            <w:tcW w:w="3402" w:type="dxa"/>
            <w:tcBorders>
              <w:top w:val="single" w:sz="4" w:space="0" w:color="auto"/>
              <w:left w:val="single" w:sz="4" w:space="0" w:color="auto"/>
              <w:bottom w:val="single" w:sz="4" w:space="0" w:color="auto"/>
              <w:right w:val="single" w:sz="4" w:space="0" w:color="auto"/>
            </w:tcBorders>
            <w:hideMark/>
          </w:tcPr>
          <w:p w14:paraId="30316121" w14:textId="77777777" w:rsidR="00256285" w:rsidRPr="00385C38" w:rsidRDefault="00256285" w:rsidP="00256285">
            <w:pPr>
              <w:pStyle w:val="Qsanswer"/>
              <w:spacing w:before="60"/>
              <w:ind w:right="0"/>
              <w:rPr>
                <w:rFonts w:ascii="Verdana" w:hAnsi="Verdana"/>
                <w:color w:val="auto"/>
              </w:rPr>
            </w:pPr>
            <w:r w:rsidRPr="00385C38">
              <w:rPr>
                <w:rFonts w:ascii="Verdana" w:hAnsi="Verdana"/>
                <w:color w:val="auto"/>
              </w:rPr>
              <w:fldChar w:fldCharType="begin">
                <w:ffData>
                  <w:name w:val="Text102"/>
                  <w:enabled/>
                  <w:calcOnExit w:val="0"/>
                  <w:textInput/>
                </w:ffData>
              </w:fldChar>
            </w:r>
            <w:r w:rsidRPr="00385C38">
              <w:rPr>
                <w:rFonts w:ascii="Verdana" w:hAnsi="Verdana"/>
                <w:color w:val="auto"/>
              </w:rPr>
              <w:instrText xml:space="preserve"> FORMTEXT </w:instrText>
            </w:r>
            <w:r w:rsidRPr="00385C38">
              <w:rPr>
                <w:rFonts w:ascii="Verdana" w:hAnsi="Verdana"/>
                <w:color w:val="auto"/>
              </w:rPr>
            </w:r>
            <w:r w:rsidRPr="00385C38">
              <w:rPr>
                <w:rFonts w:ascii="Verdana" w:hAnsi="Verdana"/>
                <w:color w:val="auto"/>
              </w:rPr>
              <w:fldChar w:fldCharType="separate"/>
            </w:r>
            <w:r w:rsidRPr="00385C38">
              <w:rPr>
                <w:rFonts w:ascii="Verdana" w:hAnsi="Verdana"/>
                <w:noProof/>
                <w:color w:val="auto"/>
              </w:rPr>
              <w:t> </w:t>
            </w:r>
            <w:r w:rsidRPr="00385C38">
              <w:rPr>
                <w:rFonts w:ascii="Verdana" w:hAnsi="Verdana"/>
                <w:noProof/>
                <w:color w:val="auto"/>
              </w:rPr>
              <w:t> </w:t>
            </w:r>
            <w:r w:rsidRPr="00385C38">
              <w:rPr>
                <w:rFonts w:ascii="Verdana" w:hAnsi="Verdana"/>
                <w:noProof/>
                <w:color w:val="auto"/>
              </w:rPr>
              <w:t> </w:t>
            </w:r>
            <w:r w:rsidRPr="00385C38">
              <w:rPr>
                <w:rFonts w:ascii="Verdana" w:hAnsi="Verdana"/>
                <w:noProof/>
                <w:color w:val="auto"/>
              </w:rPr>
              <w:t> </w:t>
            </w:r>
            <w:r w:rsidRPr="00385C38">
              <w:rPr>
                <w:rFonts w:ascii="Verdana" w:hAnsi="Verdana"/>
                <w:noProof/>
                <w:color w:val="auto"/>
              </w:rPr>
              <w:t> </w:t>
            </w:r>
            <w:r w:rsidRPr="00385C38">
              <w:rPr>
                <w:rFonts w:ascii="Verdana" w:hAnsi="Verdana"/>
                <w:color w:val="auto"/>
              </w:rPr>
              <w:fldChar w:fldCharType="end"/>
            </w:r>
          </w:p>
        </w:tc>
      </w:tr>
      <w:tr w:rsidR="00256285" w:rsidRPr="003C1C0D" w14:paraId="30316127" w14:textId="77777777" w:rsidTr="00112B75">
        <w:trPr>
          <w:gridAfter w:val="1"/>
          <w:wAfter w:w="142" w:type="dxa"/>
          <w:trHeight w:val="46"/>
        </w:trPr>
        <w:tc>
          <w:tcPr>
            <w:tcW w:w="3402" w:type="dxa"/>
            <w:tcBorders>
              <w:top w:val="nil"/>
              <w:left w:val="nil"/>
              <w:bottom w:val="single" w:sz="12" w:space="0" w:color="C0C0C0"/>
              <w:right w:val="nil"/>
            </w:tcBorders>
          </w:tcPr>
          <w:p w14:paraId="30316123" w14:textId="77777777" w:rsidR="00256285" w:rsidRPr="003C1C0D" w:rsidRDefault="00256285" w:rsidP="00256285">
            <w:pPr>
              <w:pStyle w:val="Qsprompt"/>
              <w:spacing w:line="240" w:lineRule="auto"/>
              <w:ind w:left="0"/>
              <w:rPr>
                <w:rFonts w:ascii="Verdana" w:hAnsi="Verdana"/>
                <w:color w:val="000080"/>
                <w:sz w:val="4"/>
              </w:rPr>
            </w:pPr>
          </w:p>
        </w:tc>
        <w:tc>
          <w:tcPr>
            <w:tcW w:w="142" w:type="dxa"/>
            <w:tcBorders>
              <w:top w:val="nil"/>
              <w:left w:val="nil"/>
              <w:bottom w:val="single" w:sz="12" w:space="0" w:color="C0C0C0"/>
              <w:right w:val="nil"/>
            </w:tcBorders>
          </w:tcPr>
          <w:p w14:paraId="30316124" w14:textId="77777777" w:rsidR="00256285" w:rsidRPr="003C1C0D" w:rsidRDefault="00256285" w:rsidP="00256285">
            <w:pPr>
              <w:pStyle w:val="Qsanswer"/>
              <w:spacing w:after="0" w:line="240" w:lineRule="auto"/>
              <w:ind w:left="0" w:right="0"/>
              <w:rPr>
                <w:rFonts w:ascii="Verdana" w:hAnsi="Verdana"/>
                <w:sz w:val="4"/>
              </w:rPr>
            </w:pPr>
          </w:p>
        </w:tc>
        <w:tc>
          <w:tcPr>
            <w:tcW w:w="142" w:type="dxa"/>
            <w:tcBorders>
              <w:top w:val="nil"/>
              <w:left w:val="nil"/>
              <w:bottom w:val="single" w:sz="12" w:space="0" w:color="C0C0C0"/>
              <w:right w:val="nil"/>
            </w:tcBorders>
          </w:tcPr>
          <w:p w14:paraId="30316125" w14:textId="77777777" w:rsidR="00256285" w:rsidRPr="003C1C0D" w:rsidRDefault="00256285" w:rsidP="00256285">
            <w:pPr>
              <w:pStyle w:val="Qsanswer"/>
              <w:spacing w:after="0" w:line="240" w:lineRule="auto"/>
              <w:ind w:left="0" w:right="0"/>
              <w:rPr>
                <w:rFonts w:ascii="Verdana" w:hAnsi="Verdana"/>
                <w:sz w:val="4"/>
              </w:rPr>
            </w:pPr>
          </w:p>
        </w:tc>
        <w:tc>
          <w:tcPr>
            <w:tcW w:w="3402" w:type="dxa"/>
            <w:tcBorders>
              <w:top w:val="single" w:sz="4" w:space="0" w:color="auto"/>
              <w:left w:val="nil"/>
              <w:bottom w:val="single" w:sz="12" w:space="0" w:color="C0C0C0"/>
              <w:right w:val="nil"/>
            </w:tcBorders>
          </w:tcPr>
          <w:p w14:paraId="30316126" w14:textId="77777777" w:rsidR="00256285" w:rsidRPr="003C1C0D" w:rsidRDefault="00256285" w:rsidP="00256285">
            <w:pPr>
              <w:pStyle w:val="Qsanswer"/>
              <w:spacing w:after="0" w:line="240" w:lineRule="auto"/>
              <w:ind w:left="0" w:right="0"/>
              <w:rPr>
                <w:rFonts w:ascii="Verdana" w:hAnsi="Verdana"/>
                <w:sz w:val="4"/>
              </w:rPr>
            </w:pPr>
          </w:p>
        </w:tc>
      </w:tr>
    </w:tbl>
    <w:p w14:paraId="30316134" w14:textId="77777777" w:rsidR="00256285" w:rsidRDefault="00256285" w:rsidP="001F5495">
      <w:pPr>
        <w:pStyle w:val="QsyesnoCharChar"/>
        <w:keepNext/>
        <w:tabs>
          <w:tab w:val="left" w:pos="624"/>
        </w:tabs>
        <w:rPr>
          <w:rFonts w:ascii="Verdana" w:hAnsi="Verdana"/>
        </w:rPr>
      </w:pPr>
    </w:p>
    <w:p w14:paraId="30316135" w14:textId="10E0973E" w:rsidR="001F5495" w:rsidRDefault="001F5495" w:rsidP="00C26ADE">
      <w:pPr>
        <w:pStyle w:val="QsyesnoCharChar"/>
        <w:keepNext/>
        <w:tabs>
          <w:tab w:val="left" w:pos="624"/>
          <w:tab w:val="left" w:pos="6946"/>
        </w:tabs>
        <w:jc w:val="both"/>
        <w:rPr>
          <w:rFonts w:ascii="Verdana" w:hAnsi="Verdana"/>
        </w:rPr>
      </w:pPr>
      <w:r w:rsidRPr="005A22F5">
        <w:rPr>
          <w:rFonts w:ascii="Verdana" w:hAnsi="Verdana"/>
        </w:rPr>
        <w:fldChar w:fldCharType="begin">
          <w:ffData>
            <w:name w:val="Check15"/>
            <w:enabled/>
            <w:calcOnExit w:val="0"/>
            <w:checkBox>
              <w:sizeAuto/>
              <w:default w:val="0"/>
              <w:checked w:val="0"/>
            </w:checkBox>
          </w:ffData>
        </w:fldChar>
      </w:r>
      <w:r w:rsidRPr="005A22F5">
        <w:rPr>
          <w:rFonts w:ascii="Verdana" w:hAnsi="Verdana"/>
        </w:rPr>
        <w:instrText xml:space="preserve"> FORMCHECKBOX </w:instrText>
      </w:r>
      <w:r w:rsidRPr="005A22F5">
        <w:rPr>
          <w:rFonts w:ascii="Verdana" w:hAnsi="Verdana"/>
        </w:rPr>
      </w:r>
      <w:r w:rsidRPr="005A22F5">
        <w:rPr>
          <w:rFonts w:ascii="Verdana" w:hAnsi="Verdana"/>
        </w:rPr>
        <w:fldChar w:fldCharType="separate"/>
      </w:r>
      <w:r w:rsidRPr="005A22F5">
        <w:rPr>
          <w:rFonts w:ascii="Verdana" w:hAnsi="Verdana"/>
        </w:rPr>
        <w:fldChar w:fldCharType="end"/>
      </w:r>
      <w:r>
        <w:rPr>
          <w:rFonts w:ascii="Verdana" w:hAnsi="Verdana"/>
        </w:rPr>
        <w:t xml:space="preserve"> Documentation </w:t>
      </w:r>
      <w:r w:rsidRPr="00650D2D">
        <w:rPr>
          <w:rFonts w:ascii="Verdana" w:hAnsi="Verdana"/>
        </w:rPr>
        <w:t xml:space="preserve">evidencing the </w:t>
      </w:r>
      <w:r w:rsidR="00B467FE">
        <w:rPr>
          <w:rFonts w:ascii="Verdana" w:hAnsi="Verdana"/>
        </w:rPr>
        <w:t>origin of the funds attached (e</w:t>
      </w:r>
      <w:r w:rsidR="00594F83">
        <w:rPr>
          <w:rFonts w:ascii="Verdana" w:hAnsi="Verdana"/>
        </w:rPr>
        <w:t>.</w:t>
      </w:r>
      <w:r w:rsidR="00B467FE">
        <w:rPr>
          <w:rFonts w:ascii="Verdana" w:hAnsi="Verdana"/>
        </w:rPr>
        <w:t>g</w:t>
      </w:r>
      <w:r w:rsidR="00594F83">
        <w:rPr>
          <w:rFonts w:ascii="Verdana" w:hAnsi="Verdana"/>
        </w:rPr>
        <w:t>.</w:t>
      </w:r>
      <w:r w:rsidRPr="00650D2D">
        <w:rPr>
          <w:rFonts w:ascii="Verdana" w:hAnsi="Verdana"/>
        </w:rPr>
        <w:t xml:space="preserve"> a loan agreement or bank statement).</w:t>
      </w:r>
    </w:p>
    <w:p w14:paraId="30316136" w14:textId="022152D2" w:rsidR="001F5495" w:rsidRDefault="001F5495" w:rsidP="00C26ADE">
      <w:pPr>
        <w:pStyle w:val="Question"/>
        <w:keepNext/>
        <w:spacing w:after="0"/>
        <w:ind w:right="709"/>
        <w:jc w:val="both"/>
        <w:rPr>
          <w:rFonts w:ascii="Verdana" w:hAnsi="Verdana"/>
          <w:b/>
        </w:rPr>
      </w:pPr>
      <w:r>
        <w:rPr>
          <w:rFonts w:ascii="Verdana" w:hAnsi="Verdana"/>
          <w:b/>
        </w:rPr>
        <w:tab/>
      </w:r>
      <w:r w:rsidR="00EC312D">
        <w:rPr>
          <w:rFonts w:ascii="Verdana" w:hAnsi="Verdana"/>
          <w:b/>
        </w:rPr>
        <w:t>7</w:t>
      </w:r>
      <w:r>
        <w:rPr>
          <w:rFonts w:ascii="Verdana" w:hAnsi="Verdana"/>
          <w:b/>
        </w:rPr>
        <w:t>.3</w:t>
      </w:r>
      <w:r>
        <w:rPr>
          <w:rFonts w:ascii="Verdana" w:hAnsi="Verdana"/>
          <w:b/>
        </w:rPr>
        <w:tab/>
        <w:t>If the individual controller is not attaching supporting documentation they must explain why below.</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85C38" w:rsidRPr="00385C38" w14:paraId="30316139" w14:textId="77777777" w:rsidTr="00B202B8">
        <w:trPr>
          <w:trHeight w:val="1277"/>
        </w:trPr>
        <w:tc>
          <w:tcPr>
            <w:tcW w:w="7088" w:type="dxa"/>
          </w:tcPr>
          <w:p w14:paraId="30316137" w14:textId="77777777" w:rsidR="001F5495" w:rsidRPr="00385C38" w:rsidRDefault="001F5495" w:rsidP="00B202B8">
            <w:pPr>
              <w:pStyle w:val="Question"/>
              <w:keepNext/>
              <w:tabs>
                <w:tab w:val="clear" w:pos="284"/>
                <w:tab w:val="left" w:pos="1418"/>
                <w:tab w:val="left" w:pos="2552"/>
              </w:tabs>
              <w:spacing w:before="0" w:after="0" w:line="240" w:lineRule="auto"/>
              <w:ind w:left="28" w:right="57" w:firstLine="0"/>
              <w:rPr>
                <w:rFonts w:ascii="Verdana" w:hAnsi="Verdana" w:cs="Arial"/>
              </w:rPr>
            </w:pPr>
            <w:r w:rsidRPr="00385C38">
              <w:rPr>
                <w:rFonts w:ascii="Verdana" w:hAnsi="Verdana" w:cs="Arial"/>
              </w:rPr>
              <w:fldChar w:fldCharType="begin">
                <w:ffData>
                  <w:name w:val="Text7"/>
                  <w:enabled/>
                  <w:calcOnExit w:val="0"/>
                  <w:textInput/>
                </w:ffData>
              </w:fldChar>
            </w:r>
            <w:r w:rsidRPr="00385C38">
              <w:rPr>
                <w:rFonts w:ascii="Verdana" w:hAnsi="Verdana" w:cs="Arial"/>
              </w:rPr>
              <w:instrText xml:space="preserve"> FORMTEXT </w:instrText>
            </w:r>
            <w:r w:rsidRPr="00385C38">
              <w:rPr>
                <w:rFonts w:ascii="Verdana" w:hAnsi="Verdana" w:cs="Arial"/>
              </w:rPr>
            </w:r>
            <w:r w:rsidRPr="00385C38">
              <w:rPr>
                <w:rFonts w:ascii="Verdana" w:hAnsi="Verdana" w:cs="Arial"/>
              </w:rPr>
              <w:fldChar w:fldCharType="separate"/>
            </w:r>
            <w:r w:rsidRPr="00385C38">
              <w:rPr>
                <w:rFonts w:ascii="Verdana" w:eastAsia="Arial Unicode MS" w:hAnsi="Verdana" w:cs="Arial Unicode MS"/>
              </w:rPr>
              <w:t> </w:t>
            </w:r>
            <w:r w:rsidRPr="00385C38">
              <w:rPr>
                <w:rFonts w:ascii="Verdana" w:eastAsia="Arial Unicode MS" w:hAnsi="Verdana" w:cs="Arial Unicode MS"/>
              </w:rPr>
              <w:t> </w:t>
            </w:r>
            <w:r w:rsidRPr="00385C38">
              <w:rPr>
                <w:rFonts w:ascii="Verdana" w:eastAsia="Arial Unicode MS" w:hAnsi="Verdana" w:cs="Arial Unicode MS"/>
              </w:rPr>
              <w:t> </w:t>
            </w:r>
            <w:r w:rsidRPr="00385C38">
              <w:rPr>
                <w:rFonts w:ascii="Verdana" w:eastAsia="Arial Unicode MS" w:hAnsi="Verdana" w:cs="Arial Unicode MS"/>
              </w:rPr>
              <w:t> </w:t>
            </w:r>
            <w:r w:rsidRPr="00385C38">
              <w:rPr>
                <w:rFonts w:ascii="Verdana" w:eastAsia="Arial Unicode MS" w:hAnsi="Verdana" w:cs="Arial Unicode MS"/>
              </w:rPr>
              <w:t> </w:t>
            </w:r>
            <w:r w:rsidRPr="00385C38">
              <w:rPr>
                <w:rFonts w:ascii="Verdana" w:hAnsi="Verdana" w:cs="Arial"/>
              </w:rPr>
              <w:fldChar w:fldCharType="end"/>
            </w:r>
          </w:p>
          <w:p w14:paraId="30316138" w14:textId="77777777" w:rsidR="001F5495" w:rsidRPr="00385C38" w:rsidRDefault="001F5495" w:rsidP="00B202B8">
            <w:pPr>
              <w:pStyle w:val="Question"/>
              <w:keepNext/>
              <w:tabs>
                <w:tab w:val="clear" w:pos="284"/>
                <w:tab w:val="left" w:pos="1418"/>
                <w:tab w:val="left" w:pos="2552"/>
              </w:tabs>
              <w:spacing w:before="0" w:after="0" w:line="240" w:lineRule="auto"/>
              <w:ind w:left="28" w:right="57" w:firstLine="0"/>
              <w:rPr>
                <w:rFonts w:ascii="Verdana" w:hAnsi="Verdana" w:cs="Arial"/>
              </w:rPr>
            </w:pPr>
          </w:p>
        </w:tc>
      </w:tr>
    </w:tbl>
    <w:p w14:paraId="3031613A" w14:textId="77777777" w:rsidR="00256285" w:rsidRDefault="00256285">
      <w:pPr>
        <w:spacing w:before="0" w:line="240" w:lineRule="auto"/>
        <w:rPr>
          <w:rFonts w:ascii="Verdana" w:hAnsi="Verdana"/>
          <w:b/>
          <w:sz w:val="18"/>
        </w:rPr>
      </w:pPr>
    </w:p>
    <w:p w14:paraId="3031613B" w14:textId="537306D9" w:rsidR="007F3A58" w:rsidRDefault="007F3A58" w:rsidP="00C26ADE">
      <w:pPr>
        <w:pStyle w:val="Question"/>
        <w:keepNext/>
        <w:spacing w:after="0"/>
        <w:ind w:right="709"/>
        <w:jc w:val="both"/>
        <w:rPr>
          <w:rFonts w:ascii="Verdana" w:hAnsi="Verdana"/>
          <w:b/>
        </w:rPr>
      </w:pPr>
      <w:r>
        <w:rPr>
          <w:rFonts w:ascii="Verdana" w:hAnsi="Verdana"/>
          <w:b/>
        </w:rPr>
        <w:lastRenderedPageBreak/>
        <w:tab/>
      </w:r>
      <w:r w:rsidR="00EC312D">
        <w:rPr>
          <w:rFonts w:ascii="Verdana" w:hAnsi="Verdana"/>
          <w:b/>
        </w:rPr>
        <w:t>7</w:t>
      </w:r>
      <w:r>
        <w:rPr>
          <w:rFonts w:ascii="Verdana" w:hAnsi="Verdana"/>
          <w:b/>
        </w:rPr>
        <w:t>.4</w:t>
      </w:r>
      <w:r>
        <w:rPr>
          <w:rFonts w:ascii="Verdana" w:hAnsi="Verdana"/>
          <w:b/>
        </w:rPr>
        <w:tab/>
        <w:t>Does the individual controller have any financial arrangement(s) with other shareholders or members of the applicant firm?</w:t>
      </w:r>
    </w:p>
    <w:p w14:paraId="3031613C" w14:textId="77777777" w:rsidR="007F3A58" w:rsidRDefault="007F3A58" w:rsidP="007F3A58">
      <w:pPr>
        <w:pStyle w:val="QsyesnoCharChar"/>
        <w:keepNext/>
        <w:tabs>
          <w:tab w:val="left" w:pos="624"/>
        </w:tabs>
        <w:rPr>
          <w:rFonts w:ascii="Verdana" w:hAnsi="Verdana"/>
        </w:rPr>
      </w:pPr>
      <w:r w:rsidRPr="005A22F5">
        <w:rPr>
          <w:rFonts w:ascii="Verdana" w:hAnsi="Verdana"/>
        </w:rPr>
        <w:fldChar w:fldCharType="begin">
          <w:ffData>
            <w:name w:val="Check15"/>
            <w:enabled/>
            <w:calcOnExit w:val="0"/>
            <w:checkBox>
              <w:sizeAuto/>
              <w:default w:val="0"/>
              <w:checked w:val="0"/>
            </w:checkBox>
          </w:ffData>
        </w:fldChar>
      </w:r>
      <w:r w:rsidRPr="005A22F5">
        <w:rPr>
          <w:rFonts w:ascii="Verdana" w:hAnsi="Verdana"/>
        </w:rPr>
        <w:instrText xml:space="preserve"> FORMCHECKBOX </w:instrText>
      </w:r>
      <w:r w:rsidRPr="005A22F5">
        <w:rPr>
          <w:rFonts w:ascii="Verdana" w:hAnsi="Verdana"/>
        </w:rPr>
      </w:r>
      <w:r w:rsidRPr="005A22F5">
        <w:rPr>
          <w:rFonts w:ascii="Verdana" w:hAnsi="Verdana"/>
        </w:rPr>
        <w:fldChar w:fldCharType="separate"/>
      </w:r>
      <w:r w:rsidRPr="005A22F5">
        <w:rPr>
          <w:rFonts w:ascii="Verdana" w:hAnsi="Verdana"/>
        </w:rPr>
        <w:fldChar w:fldCharType="end"/>
      </w:r>
      <w:r>
        <w:rPr>
          <w:rFonts w:ascii="Verdana" w:hAnsi="Verdana"/>
        </w:rPr>
        <w:tab/>
        <w:t>Yes</w:t>
      </w:r>
      <w:r w:rsidRPr="005A22F5">
        <w:rPr>
          <w:rFonts w:ascii="Verdana" w:hAnsi="Verdana"/>
        </w:rPr>
        <w:tab/>
      </w:r>
      <w:r w:rsidRPr="005A22F5">
        <w:rPr>
          <w:rFonts w:ascii="Verdana" w:hAnsi="Verdana"/>
        </w:rPr>
        <w:sym w:font="Webdings" w:char="F034"/>
      </w:r>
      <w:r>
        <w:rPr>
          <w:rFonts w:ascii="Verdana" w:hAnsi="Verdana"/>
        </w:rPr>
        <w:t>Give details below</w:t>
      </w:r>
    </w:p>
    <w:p w14:paraId="3031613D" w14:textId="77777777" w:rsidR="007F3A58" w:rsidRPr="005A22F5" w:rsidRDefault="007F3A58" w:rsidP="007F3A58">
      <w:pPr>
        <w:pStyle w:val="QsyesnoCharChar"/>
        <w:keepNext/>
        <w:tabs>
          <w:tab w:val="left" w:pos="624"/>
        </w:tabs>
        <w:rPr>
          <w:rFonts w:ascii="Verdana" w:hAnsi="Verdana"/>
        </w:rPr>
      </w:pPr>
      <w:r w:rsidRPr="005A22F5">
        <w:rPr>
          <w:rFonts w:ascii="Verdana" w:hAnsi="Verdana"/>
        </w:rPr>
        <w:fldChar w:fldCharType="begin">
          <w:ffData>
            <w:name w:val="Check15"/>
            <w:enabled/>
            <w:calcOnExit w:val="0"/>
            <w:checkBox>
              <w:sizeAuto/>
              <w:default w:val="0"/>
              <w:checked w:val="0"/>
            </w:checkBox>
          </w:ffData>
        </w:fldChar>
      </w:r>
      <w:r w:rsidRPr="005A22F5">
        <w:rPr>
          <w:rFonts w:ascii="Verdana" w:hAnsi="Verdana"/>
        </w:rPr>
        <w:instrText xml:space="preserve"> FORMCHECKBOX </w:instrText>
      </w:r>
      <w:r w:rsidRPr="005A22F5">
        <w:rPr>
          <w:rFonts w:ascii="Verdana" w:hAnsi="Verdana"/>
        </w:rPr>
      </w:r>
      <w:r w:rsidRPr="005A22F5">
        <w:rPr>
          <w:rFonts w:ascii="Verdana" w:hAnsi="Verdana"/>
        </w:rPr>
        <w:fldChar w:fldCharType="separate"/>
      </w:r>
      <w:r w:rsidRPr="005A22F5">
        <w:rPr>
          <w:rFonts w:ascii="Verdana" w:hAnsi="Verdana"/>
        </w:rPr>
        <w:fldChar w:fldCharType="end"/>
      </w:r>
      <w:r>
        <w:rPr>
          <w:rFonts w:ascii="Verdana" w:hAnsi="Verdana"/>
        </w:rPr>
        <w:tab/>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85C38" w:rsidRPr="00385C38" w14:paraId="30316140" w14:textId="77777777" w:rsidTr="00362F03">
        <w:trPr>
          <w:trHeight w:val="1277"/>
        </w:trPr>
        <w:tc>
          <w:tcPr>
            <w:tcW w:w="7088" w:type="dxa"/>
          </w:tcPr>
          <w:p w14:paraId="3031613E" w14:textId="77777777" w:rsidR="007F3A58" w:rsidRPr="00385C38" w:rsidRDefault="007F3A58" w:rsidP="00362F03">
            <w:pPr>
              <w:pStyle w:val="Question"/>
              <w:keepNext/>
              <w:tabs>
                <w:tab w:val="clear" w:pos="284"/>
                <w:tab w:val="left" w:pos="1418"/>
                <w:tab w:val="left" w:pos="2552"/>
              </w:tabs>
              <w:spacing w:before="0" w:after="0" w:line="240" w:lineRule="auto"/>
              <w:ind w:left="28" w:right="57" w:firstLine="0"/>
              <w:rPr>
                <w:rFonts w:ascii="Verdana" w:hAnsi="Verdana" w:cs="Arial"/>
              </w:rPr>
            </w:pPr>
            <w:r w:rsidRPr="00385C38">
              <w:rPr>
                <w:rFonts w:ascii="Verdana" w:hAnsi="Verdana" w:cs="Arial"/>
              </w:rPr>
              <w:fldChar w:fldCharType="begin">
                <w:ffData>
                  <w:name w:val="Text7"/>
                  <w:enabled/>
                  <w:calcOnExit w:val="0"/>
                  <w:textInput/>
                </w:ffData>
              </w:fldChar>
            </w:r>
            <w:r w:rsidRPr="00385C38">
              <w:rPr>
                <w:rFonts w:ascii="Verdana" w:hAnsi="Verdana" w:cs="Arial"/>
              </w:rPr>
              <w:instrText xml:space="preserve"> FORMTEXT </w:instrText>
            </w:r>
            <w:r w:rsidRPr="00385C38">
              <w:rPr>
                <w:rFonts w:ascii="Verdana" w:hAnsi="Verdana" w:cs="Arial"/>
              </w:rPr>
            </w:r>
            <w:r w:rsidRPr="00385C38">
              <w:rPr>
                <w:rFonts w:ascii="Verdana" w:hAnsi="Verdana" w:cs="Arial"/>
              </w:rPr>
              <w:fldChar w:fldCharType="separate"/>
            </w:r>
            <w:r w:rsidRPr="00385C38">
              <w:rPr>
                <w:rFonts w:ascii="Verdana" w:eastAsia="Arial Unicode MS" w:hAnsi="Verdana" w:cs="Arial Unicode MS"/>
              </w:rPr>
              <w:t> </w:t>
            </w:r>
            <w:r w:rsidRPr="00385C38">
              <w:rPr>
                <w:rFonts w:ascii="Verdana" w:eastAsia="Arial Unicode MS" w:hAnsi="Verdana" w:cs="Arial Unicode MS"/>
              </w:rPr>
              <w:t> </w:t>
            </w:r>
            <w:r w:rsidRPr="00385C38">
              <w:rPr>
                <w:rFonts w:ascii="Verdana" w:eastAsia="Arial Unicode MS" w:hAnsi="Verdana" w:cs="Arial Unicode MS"/>
              </w:rPr>
              <w:t> </w:t>
            </w:r>
            <w:r w:rsidRPr="00385C38">
              <w:rPr>
                <w:rFonts w:ascii="Verdana" w:eastAsia="Arial Unicode MS" w:hAnsi="Verdana" w:cs="Arial Unicode MS"/>
              </w:rPr>
              <w:t> </w:t>
            </w:r>
            <w:r w:rsidRPr="00385C38">
              <w:rPr>
                <w:rFonts w:ascii="Verdana" w:eastAsia="Arial Unicode MS" w:hAnsi="Verdana" w:cs="Arial Unicode MS"/>
              </w:rPr>
              <w:t> </w:t>
            </w:r>
            <w:r w:rsidRPr="00385C38">
              <w:rPr>
                <w:rFonts w:ascii="Verdana" w:hAnsi="Verdana" w:cs="Arial"/>
              </w:rPr>
              <w:fldChar w:fldCharType="end"/>
            </w:r>
          </w:p>
          <w:p w14:paraId="3031613F" w14:textId="77777777" w:rsidR="007F3A58" w:rsidRPr="00385C38" w:rsidRDefault="007F3A58" w:rsidP="00362F03">
            <w:pPr>
              <w:pStyle w:val="Question"/>
              <w:keepNext/>
              <w:tabs>
                <w:tab w:val="clear" w:pos="284"/>
                <w:tab w:val="left" w:pos="1418"/>
                <w:tab w:val="left" w:pos="2552"/>
              </w:tabs>
              <w:spacing w:before="0" w:after="0" w:line="240" w:lineRule="auto"/>
              <w:ind w:left="28" w:right="57" w:firstLine="0"/>
              <w:rPr>
                <w:rFonts w:ascii="Verdana" w:hAnsi="Verdana" w:cs="Arial"/>
              </w:rPr>
            </w:pPr>
          </w:p>
        </w:tc>
      </w:tr>
    </w:tbl>
    <w:p w14:paraId="30316141" w14:textId="77777777" w:rsidR="007F3A58" w:rsidRDefault="007F3A58" w:rsidP="001F5495">
      <w:pPr>
        <w:rPr>
          <w:rFonts w:ascii="Verdana" w:hAnsi="Verdana"/>
          <w:b/>
          <w:sz w:val="18"/>
        </w:rPr>
      </w:pPr>
    </w:p>
    <w:p w14:paraId="30316142" w14:textId="77777777" w:rsidR="001F5495" w:rsidRPr="003D2190" w:rsidRDefault="001F5495" w:rsidP="001F5495">
      <w:pPr>
        <w:pStyle w:val="Question"/>
        <w:keepNext/>
        <w:spacing w:after="0"/>
        <w:ind w:right="1015" w:hanging="426"/>
        <w:rPr>
          <w:rFonts w:ascii="Verdana" w:hAnsi="Verdana"/>
          <w:b/>
        </w:rPr>
        <w:sectPr w:rsidR="001F5495" w:rsidRPr="003D2190" w:rsidSect="00C26ADE">
          <w:headerReference w:type="even" r:id="rId29"/>
          <w:headerReference w:type="default" r:id="rId30"/>
          <w:headerReference w:type="first" r:id="rId31"/>
          <w:pgSz w:w="11901" w:h="16846" w:code="9"/>
          <w:pgMar w:top="851" w:right="702" w:bottom="907" w:left="3402" w:header="567" w:footer="482" w:gutter="0"/>
          <w:pgNumType w:chapStyle="1"/>
          <w:cols w:space="720"/>
          <w:titlePg/>
        </w:sectPr>
      </w:pPr>
    </w:p>
    <w:tbl>
      <w:tblPr>
        <w:tblpPr w:leftFromText="180" w:rightFromText="180" w:vertAnchor="text" w:horzAnchor="margin" w:tblpXSpec="right" w:tblpY="-529"/>
        <w:tblW w:w="10093"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1F5495" w:rsidRPr="001F5495" w14:paraId="30316145" w14:textId="77777777" w:rsidTr="00B202B8">
        <w:trPr>
          <w:trHeight w:hRule="exact" w:val="559"/>
        </w:trPr>
        <w:tc>
          <w:tcPr>
            <w:tcW w:w="2268" w:type="dxa"/>
            <w:shd w:val="clear" w:color="auto" w:fill="701B45"/>
            <w:vAlign w:val="center"/>
          </w:tcPr>
          <w:p w14:paraId="30316143" w14:textId="7EDA9463" w:rsidR="001F5495" w:rsidRPr="001F5495" w:rsidRDefault="001F5495" w:rsidP="001F5495">
            <w:pPr>
              <w:tabs>
                <w:tab w:val="right" w:pos="-142"/>
              </w:tabs>
              <w:spacing w:before="0" w:line="380" w:lineRule="exact"/>
              <w:ind w:right="142"/>
              <w:jc w:val="right"/>
              <w:rPr>
                <w:rFonts w:ascii="Verdana" w:hAnsi="Verdana"/>
                <w:b/>
                <w:noProof/>
                <w:sz w:val="32"/>
              </w:rPr>
            </w:pPr>
            <w:r w:rsidRPr="001F5495">
              <w:rPr>
                <w:rFonts w:ascii="Verdana" w:hAnsi="Verdana"/>
                <w:b/>
                <w:noProof/>
                <w:sz w:val="30"/>
              </w:rPr>
              <w:lastRenderedPageBreak/>
              <w:br w:type="page"/>
            </w:r>
            <w:r w:rsidRPr="001F5495">
              <w:rPr>
                <w:rFonts w:ascii="Verdana" w:hAnsi="Verdana"/>
                <w:b/>
                <w:noProof/>
                <w:sz w:val="30"/>
              </w:rPr>
              <w:br w:type="page"/>
            </w:r>
            <w:r w:rsidR="00F87195">
              <w:rPr>
                <w:rFonts w:ascii="Verdana" w:hAnsi="Verdana"/>
                <w:b/>
                <w:noProof/>
                <w:sz w:val="32"/>
              </w:rPr>
              <w:t>8</w:t>
            </w:r>
          </w:p>
        </w:tc>
        <w:tc>
          <w:tcPr>
            <w:tcW w:w="7825" w:type="dxa"/>
            <w:shd w:val="clear" w:color="auto" w:fill="701B45"/>
            <w:vAlign w:val="center"/>
          </w:tcPr>
          <w:p w14:paraId="30316144" w14:textId="77777777" w:rsidR="001F5495" w:rsidRPr="001F5495" w:rsidRDefault="001F5495" w:rsidP="001F5495">
            <w:pPr>
              <w:spacing w:before="0" w:line="380" w:lineRule="exact"/>
              <w:rPr>
                <w:rFonts w:ascii="Verdana" w:hAnsi="Verdana"/>
                <w:b/>
                <w:noProof/>
                <w:sz w:val="30"/>
              </w:rPr>
            </w:pPr>
            <w:r w:rsidRPr="001F5495">
              <w:rPr>
                <w:rFonts w:ascii="Verdana" w:hAnsi="Verdana"/>
                <w:b/>
                <w:noProof/>
                <w:sz w:val="30"/>
              </w:rPr>
              <w:t>Supplementary information</w:t>
            </w:r>
          </w:p>
        </w:tc>
      </w:tr>
    </w:tbl>
    <w:p w14:paraId="30316146" w14:textId="03C118F5" w:rsidR="00191216" w:rsidRDefault="00191216" w:rsidP="001F5495">
      <w:pPr>
        <w:pStyle w:val="QuestionnoteChar"/>
        <w:rPr>
          <w:rFonts w:ascii="Verdana" w:hAnsi="Verdana"/>
        </w:rPr>
      </w:pPr>
    </w:p>
    <w:p w14:paraId="30316147" w14:textId="77777777" w:rsidR="001F5495" w:rsidRPr="00B27110" w:rsidRDefault="001F5495" w:rsidP="00C26ADE">
      <w:pPr>
        <w:pStyle w:val="QuestionnoteChar"/>
        <w:jc w:val="both"/>
        <w:rPr>
          <w:rFonts w:ascii="Verdana" w:hAnsi="Verdana"/>
        </w:rPr>
      </w:pPr>
      <w:r w:rsidRPr="00B27110">
        <w:rPr>
          <w:rFonts w:ascii="Verdana" w:hAnsi="Verdana"/>
        </w:rPr>
        <w:t xml:space="preserve">If there is any other information the individual </w:t>
      </w:r>
      <w:r>
        <w:rPr>
          <w:rFonts w:ascii="Verdana" w:hAnsi="Verdana"/>
        </w:rPr>
        <w:t xml:space="preserve">controller </w:t>
      </w:r>
      <w:r w:rsidRPr="00B27110">
        <w:rPr>
          <w:rFonts w:ascii="Verdana" w:hAnsi="Verdana"/>
        </w:rPr>
        <w:t>or the applicant considers may be relevant to the application, it must be included here.</w:t>
      </w:r>
    </w:p>
    <w:p w14:paraId="30316148" w14:textId="77777777" w:rsidR="001F5495" w:rsidRPr="00B27110" w:rsidRDefault="001F5495" w:rsidP="00C26ADE">
      <w:pPr>
        <w:pStyle w:val="QuestionnoteChar"/>
        <w:jc w:val="both"/>
        <w:rPr>
          <w:rFonts w:ascii="Verdana" w:hAnsi="Verdana"/>
        </w:rPr>
      </w:pPr>
      <w:r w:rsidRPr="00B27110">
        <w:rPr>
          <w:rFonts w:ascii="Verdana" w:hAnsi="Verdana"/>
        </w:rPr>
        <w:t>Please also include here any additional information indicated in previous sections of the form.</w:t>
      </w:r>
    </w:p>
    <w:p w14:paraId="30316149" w14:textId="77777777" w:rsidR="001F5495" w:rsidRPr="00B27110" w:rsidRDefault="001F5495" w:rsidP="00C26ADE">
      <w:pPr>
        <w:pStyle w:val="QuestionnoteChar"/>
        <w:jc w:val="both"/>
        <w:rPr>
          <w:rFonts w:ascii="Verdana" w:hAnsi="Verdana"/>
        </w:rPr>
      </w:pPr>
      <w:r w:rsidRPr="00B27110">
        <w:rPr>
          <w:rFonts w:ascii="Verdana" w:hAnsi="Verdana"/>
        </w:rPr>
        <w:t>If there is insufficient space, please continue on a separate sheet of paper and clearly identify the section and question to which the additional information relates.</w:t>
      </w:r>
    </w:p>
    <w:p w14:paraId="3031614A" w14:textId="13180454" w:rsidR="001F5495" w:rsidRDefault="001F5495" w:rsidP="00C26ADE">
      <w:pPr>
        <w:pStyle w:val="QuestionnoteChar"/>
        <w:jc w:val="both"/>
        <w:rPr>
          <w:rFonts w:ascii="Verdana" w:hAnsi="Verdana"/>
        </w:rPr>
      </w:pPr>
      <w:r w:rsidRPr="00B27110">
        <w:rPr>
          <w:rFonts w:ascii="Verdana" w:hAnsi="Verdana"/>
        </w:rPr>
        <w:t xml:space="preserve">Full details must be provided here if there were any issues that could affect the Fitness and Propriety of the individual </w:t>
      </w:r>
      <w:r>
        <w:rPr>
          <w:rFonts w:ascii="Verdana" w:hAnsi="Verdana"/>
        </w:rPr>
        <w:t xml:space="preserve">controller </w:t>
      </w:r>
      <w:r w:rsidRPr="00B27110">
        <w:rPr>
          <w:rFonts w:ascii="Verdana" w:hAnsi="Verdana"/>
        </w:rPr>
        <w:t>that arose when</w:t>
      </w:r>
      <w:r>
        <w:rPr>
          <w:rFonts w:ascii="Verdana" w:hAnsi="Verdana"/>
        </w:rPr>
        <w:t xml:space="preserve"> leaving an employer listed in S</w:t>
      </w:r>
      <w:r w:rsidRPr="00B27110">
        <w:rPr>
          <w:rFonts w:ascii="Verdana" w:hAnsi="Verdana"/>
        </w:rPr>
        <w:t>ection</w:t>
      </w:r>
      <w:r w:rsidR="000154A2">
        <w:rPr>
          <w:rFonts w:ascii="Verdana" w:hAnsi="Verdana"/>
        </w:rPr>
        <w:t>s 3 and</w:t>
      </w:r>
      <w:r w:rsidRPr="00B27110">
        <w:rPr>
          <w:rFonts w:ascii="Verdana" w:hAnsi="Verdana"/>
        </w:rPr>
        <w:t xml:space="preserve"> 4.</w:t>
      </w:r>
    </w:p>
    <w:tbl>
      <w:tblPr>
        <w:tblpPr w:leftFromText="180" w:rightFromText="180" w:vertAnchor="text" w:horzAnchor="margin" w:tblpY="91"/>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103"/>
      </w:tblGrid>
      <w:tr w:rsidR="001F5495" w:rsidRPr="00B27110" w14:paraId="3031614D" w14:textId="77777777" w:rsidTr="00B202B8">
        <w:trPr>
          <w:trHeight w:val="397"/>
        </w:trPr>
        <w:tc>
          <w:tcPr>
            <w:tcW w:w="1701" w:type="dxa"/>
            <w:tcBorders>
              <w:top w:val="single" w:sz="4" w:space="0" w:color="auto"/>
              <w:left w:val="single" w:sz="4" w:space="0" w:color="auto"/>
              <w:bottom w:val="single" w:sz="4" w:space="0" w:color="auto"/>
              <w:right w:val="single" w:sz="12" w:space="0" w:color="C0C0C0"/>
            </w:tcBorders>
            <w:vAlign w:val="center"/>
          </w:tcPr>
          <w:p w14:paraId="3031614B" w14:textId="77777777" w:rsidR="001F5495" w:rsidRPr="00B27110" w:rsidRDefault="001F5495" w:rsidP="00B202B8">
            <w:pPr>
              <w:pStyle w:val="QspromptChar"/>
              <w:keepNext/>
              <w:rPr>
                <w:rFonts w:ascii="Verdana" w:hAnsi="Verdana"/>
              </w:rPr>
            </w:pPr>
            <w:r w:rsidRPr="00B27110">
              <w:rPr>
                <w:rFonts w:ascii="Verdana" w:hAnsi="Verdana"/>
              </w:rPr>
              <w:t>Question</w:t>
            </w:r>
          </w:p>
        </w:tc>
        <w:tc>
          <w:tcPr>
            <w:tcW w:w="5103" w:type="dxa"/>
            <w:tcBorders>
              <w:left w:val="nil"/>
            </w:tcBorders>
            <w:vAlign w:val="center"/>
          </w:tcPr>
          <w:p w14:paraId="3031614C" w14:textId="77777777" w:rsidR="001F5495" w:rsidRPr="00B27110" w:rsidRDefault="001F5495" w:rsidP="00B202B8">
            <w:pPr>
              <w:pStyle w:val="Question"/>
              <w:keepNext/>
              <w:tabs>
                <w:tab w:val="clear" w:pos="284"/>
                <w:tab w:val="left" w:pos="1418"/>
                <w:tab w:val="left" w:pos="2552"/>
              </w:tabs>
              <w:spacing w:before="0"/>
              <w:ind w:left="28" w:firstLine="0"/>
              <w:rPr>
                <w:rFonts w:ascii="Verdana" w:hAnsi="Verdana"/>
              </w:rPr>
            </w:pPr>
            <w:r w:rsidRPr="00B27110">
              <w:rPr>
                <w:rFonts w:ascii="Verdana" w:hAnsi="Verdana"/>
              </w:rPr>
              <w:t>Information</w:t>
            </w:r>
          </w:p>
        </w:tc>
      </w:tr>
      <w:tr w:rsidR="001F5495" w:rsidRPr="00B27110" w14:paraId="30316150" w14:textId="77777777" w:rsidTr="00B202B8">
        <w:trPr>
          <w:trHeight w:val="397"/>
        </w:trPr>
        <w:tc>
          <w:tcPr>
            <w:tcW w:w="1701" w:type="dxa"/>
            <w:tcBorders>
              <w:top w:val="single" w:sz="4" w:space="0" w:color="auto"/>
              <w:left w:val="single" w:sz="4" w:space="0" w:color="auto"/>
              <w:bottom w:val="single" w:sz="4" w:space="0" w:color="auto"/>
              <w:right w:val="single" w:sz="12" w:space="0" w:color="C0C0C0"/>
            </w:tcBorders>
            <w:vAlign w:val="center"/>
          </w:tcPr>
          <w:p w14:paraId="3031614E" w14:textId="77777777" w:rsidR="001F5495" w:rsidRPr="00B27110" w:rsidRDefault="001F5495" w:rsidP="00B202B8">
            <w:pPr>
              <w:pStyle w:val="QspromptChar"/>
              <w:keepNext/>
              <w:rPr>
                <w:rFonts w:ascii="Verdana" w:hAnsi="Verdana"/>
              </w:rPr>
            </w:pPr>
            <w:r w:rsidRPr="00B27110">
              <w:rPr>
                <w:rFonts w:ascii="Verdana" w:hAnsi="Verdana"/>
              </w:rPr>
              <w:fldChar w:fldCharType="begin">
                <w:ffData>
                  <w:name w:val="Text87"/>
                  <w:enabled/>
                  <w:calcOnExit w:val="0"/>
                  <w:textInput/>
                </w:ffData>
              </w:fldChar>
            </w:r>
            <w:bookmarkStart w:id="10" w:name="Text87"/>
            <w:r w:rsidRPr="00B27110">
              <w:rPr>
                <w:rFonts w:ascii="Verdana" w:hAnsi="Verdana"/>
              </w:rPr>
              <w:instrText xml:space="preserve"> FORMTEXT </w:instrText>
            </w:r>
            <w:r w:rsidRPr="00B27110">
              <w:rPr>
                <w:rFonts w:ascii="Verdana" w:hAnsi="Verdana"/>
              </w:rPr>
            </w:r>
            <w:r w:rsidRPr="00B27110">
              <w:rPr>
                <w:rFonts w:ascii="Verdana" w:hAnsi="Verdana"/>
              </w:rPr>
              <w:fldChar w:fldCharType="separate"/>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rPr>
              <w:fldChar w:fldCharType="end"/>
            </w:r>
            <w:bookmarkEnd w:id="10"/>
          </w:p>
        </w:tc>
        <w:tc>
          <w:tcPr>
            <w:tcW w:w="5103" w:type="dxa"/>
            <w:tcBorders>
              <w:left w:val="nil"/>
            </w:tcBorders>
            <w:vAlign w:val="center"/>
          </w:tcPr>
          <w:p w14:paraId="3031614F" w14:textId="77777777" w:rsidR="001F5495" w:rsidRPr="00B27110" w:rsidRDefault="001F5495" w:rsidP="00B202B8">
            <w:pPr>
              <w:pStyle w:val="Question"/>
              <w:keepNext/>
              <w:tabs>
                <w:tab w:val="clear" w:pos="284"/>
                <w:tab w:val="left" w:pos="1418"/>
                <w:tab w:val="left" w:pos="2552"/>
              </w:tabs>
              <w:spacing w:before="0"/>
              <w:ind w:left="28" w:firstLine="0"/>
              <w:rPr>
                <w:rFonts w:ascii="Verdana" w:hAnsi="Verdana"/>
              </w:rPr>
            </w:pPr>
            <w:r w:rsidRPr="00B27110">
              <w:rPr>
                <w:rFonts w:ascii="Verdana" w:hAnsi="Verdana"/>
              </w:rPr>
              <w:fldChar w:fldCharType="begin">
                <w:ffData>
                  <w:name w:val="Text88"/>
                  <w:enabled/>
                  <w:calcOnExit w:val="0"/>
                  <w:textInput/>
                </w:ffData>
              </w:fldChar>
            </w:r>
            <w:bookmarkStart w:id="11" w:name="Text88"/>
            <w:r w:rsidRPr="00B27110">
              <w:rPr>
                <w:rFonts w:ascii="Verdana" w:hAnsi="Verdana"/>
              </w:rPr>
              <w:instrText xml:space="preserve"> FORMTEXT </w:instrText>
            </w:r>
            <w:r w:rsidRPr="00B27110">
              <w:rPr>
                <w:rFonts w:ascii="Verdana" w:hAnsi="Verdana"/>
              </w:rPr>
            </w:r>
            <w:r w:rsidRPr="00B27110">
              <w:rPr>
                <w:rFonts w:ascii="Verdana" w:hAnsi="Verdana"/>
              </w:rPr>
              <w:fldChar w:fldCharType="separate"/>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rPr>
              <w:fldChar w:fldCharType="end"/>
            </w:r>
            <w:bookmarkEnd w:id="11"/>
          </w:p>
        </w:tc>
      </w:tr>
      <w:tr w:rsidR="001F5495" w:rsidRPr="00B27110" w14:paraId="30316153" w14:textId="77777777" w:rsidTr="00B202B8">
        <w:trPr>
          <w:trHeight w:val="397"/>
        </w:trPr>
        <w:tc>
          <w:tcPr>
            <w:tcW w:w="1701" w:type="dxa"/>
            <w:tcBorders>
              <w:top w:val="single" w:sz="4" w:space="0" w:color="auto"/>
              <w:left w:val="single" w:sz="4" w:space="0" w:color="auto"/>
              <w:bottom w:val="single" w:sz="4" w:space="0" w:color="auto"/>
              <w:right w:val="single" w:sz="12" w:space="0" w:color="C0C0C0"/>
            </w:tcBorders>
            <w:vAlign w:val="center"/>
          </w:tcPr>
          <w:p w14:paraId="30316151" w14:textId="77777777" w:rsidR="001F5495" w:rsidRPr="00B27110" w:rsidRDefault="001F5495" w:rsidP="00B202B8">
            <w:pPr>
              <w:pStyle w:val="QspromptChar"/>
              <w:keepNext/>
              <w:rPr>
                <w:rFonts w:ascii="Verdana" w:hAnsi="Verdana"/>
              </w:rPr>
            </w:pPr>
            <w:r w:rsidRPr="00B27110">
              <w:rPr>
                <w:rFonts w:ascii="Verdana" w:hAnsi="Verdana"/>
              </w:rPr>
              <w:fldChar w:fldCharType="begin">
                <w:ffData>
                  <w:name w:val="Text89"/>
                  <w:enabled/>
                  <w:calcOnExit w:val="0"/>
                  <w:textInput/>
                </w:ffData>
              </w:fldChar>
            </w:r>
            <w:bookmarkStart w:id="12" w:name="Text89"/>
            <w:r w:rsidRPr="00B27110">
              <w:rPr>
                <w:rFonts w:ascii="Verdana" w:hAnsi="Verdana"/>
              </w:rPr>
              <w:instrText xml:space="preserve"> FORMTEXT </w:instrText>
            </w:r>
            <w:r w:rsidRPr="00B27110">
              <w:rPr>
                <w:rFonts w:ascii="Verdana" w:hAnsi="Verdana"/>
              </w:rPr>
            </w:r>
            <w:r w:rsidRPr="00B27110">
              <w:rPr>
                <w:rFonts w:ascii="Verdana" w:hAnsi="Verdana"/>
              </w:rPr>
              <w:fldChar w:fldCharType="separate"/>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rPr>
              <w:fldChar w:fldCharType="end"/>
            </w:r>
            <w:bookmarkEnd w:id="12"/>
          </w:p>
        </w:tc>
        <w:tc>
          <w:tcPr>
            <w:tcW w:w="5103" w:type="dxa"/>
            <w:tcBorders>
              <w:left w:val="nil"/>
            </w:tcBorders>
            <w:vAlign w:val="center"/>
          </w:tcPr>
          <w:p w14:paraId="30316152" w14:textId="77777777" w:rsidR="001F5495" w:rsidRPr="00B27110" w:rsidRDefault="001F5495" w:rsidP="00B202B8">
            <w:pPr>
              <w:pStyle w:val="Question"/>
              <w:keepNext/>
              <w:tabs>
                <w:tab w:val="clear" w:pos="284"/>
                <w:tab w:val="left" w:pos="1418"/>
                <w:tab w:val="left" w:pos="2552"/>
              </w:tabs>
              <w:spacing w:before="0"/>
              <w:ind w:left="28" w:firstLine="0"/>
              <w:rPr>
                <w:rFonts w:ascii="Verdana" w:hAnsi="Verdana"/>
              </w:rPr>
            </w:pPr>
            <w:r w:rsidRPr="00B27110">
              <w:rPr>
                <w:rFonts w:ascii="Verdana" w:hAnsi="Verdana"/>
              </w:rPr>
              <w:fldChar w:fldCharType="begin">
                <w:ffData>
                  <w:name w:val="Text90"/>
                  <w:enabled/>
                  <w:calcOnExit w:val="0"/>
                  <w:textInput/>
                </w:ffData>
              </w:fldChar>
            </w:r>
            <w:bookmarkStart w:id="13" w:name="Text90"/>
            <w:r w:rsidRPr="00B27110">
              <w:rPr>
                <w:rFonts w:ascii="Verdana" w:hAnsi="Verdana"/>
              </w:rPr>
              <w:instrText xml:space="preserve"> FORMTEXT </w:instrText>
            </w:r>
            <w:r w:rsidRPr="00B27110">
              <w:rPr>
                <w:rFonts w:ascii="Verdana" w:hAnsi="Verdana"/>
              </w:rPr>
            </w:r>
            <w:r w:rsidRPr="00B27110">
              <w:rPr>
                <w:rFonts w:ascii="Verdana" w:hAnsi="Verdana"/>
              </w:rPr>
              <w:fldChar w:fldCharType="separate"/>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rPr>
              <w:fldChar w:fldCharType="end"/>
            </w:r>
            <w:bookmarkEnd w:id="13"/>
          </w:p>
        </w:tc>
      </w:tr>
      <w:tr w:rsidR="001F5495" w:rsidRPr="00B27110" w14:paraId="30316156" w14:textId="77777777" w:rsidTr="00B202B8">
        <w:trPr>
          <w:trHeight w:val="397"/>
        </w:trPr>
        <w:tc>
          <w:tcPr>
            <w:tcW w:w="1701" w:type="dxa"/>
            <w:tcBorders>
              <w:top w:val="single" w:sz="4" w:space="0" w:color="auto"/>
              <w:left w:val="single" w:sz="4" w:space="0" w:color="auto"/>
              <w:bottom w:val="single" w:sz="4" w:space="0" w:color="auto"/>
              <w:right w:val="single" w:sz="12" w:space="0" w:color="C0C0C0"/>
            </w:tcBorders>
            <w:vAlign w:val="center"/>
          </w:tcPr>
          <w:p w14:paraId="30316154" w14:textId="77777777" w:rsidR="001F5495" w:rsidRPr="00B27110" w:rsidRDefault="001F5495" w:rsidP="00B202B8">
            <w:pPr>
              <w:pStyle w:val="QspromptChar"/>
              <w:keepNext/>
              <w:rPr>
                <w:rFonts w:ascii="Verdana" w:hAnsi="Verdana"/>
              </w:rPr>
            </w:pPr>
            <w:r w:rsidRPr="00B27110">
              <w:rPr>
                <w:rFonts w:ascii="Verdana" w:hAnsi="Verdana"/>
              </w:rPr>
              <w:fldChar w:fldCharType="begin">
                <w:ffData>
                  <w:name w:val="Text91"/>
                  <w:enabled/>
                  <w:calcOnExit w:val="0"/>
                  <w:textInput/>
                </w:ffData>
              </w:fldChar>
            </w:r>
            <w:bookmarkStart w:id="14" w:name="Text91"/>
            <w:r w:rsidRPr="00B27110">
              <w:rPr>
                <w:rFonts w:ascii="Verdana" w:hAnsi="Verdana"/>
              </w:rPr>
              <w:instrText xml:space="preserve"> FORMTEXT </w:instrText>
            </w:r>
            <w:r w:rsidRPr="00B27110">
              <w:rPr>
                <w:rFonts w:ascii="Verdana" w:hAnsi="Verdana"/>
              </w:rPr>
            </w:r>
            <w:r w:rsidRPr="00B27110">
              <w:rPr>
                <w:rFonts w:ascii="Verdana" w:hAnsi="Verdana"/>
              </w:rPr>
              <w:fldChar w:fldCharType="separate"/>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rPr>
              <w:fldChar w:fldCharType="end"/>
            </w:r>
            <w:bookmarkEnd w:id="14"/>
          </w:p>
        </w:tc>
        <w:tc>
          <w:tcPr>
            <w:tcW w:w="5103" w:type="dxa"/>
            <w:tcBorders>
              <w:left w:val="nil"/>
            </w:tcBorders>
            <w:vAlign w:val="center"/>
          </w:tcPr>
          <w:p w14:paraId="30316155" w14:textId="77777777" w:rsidR="001F5495" w:rsidRPr="00B27110" w:rsidRDefault="001F5495" w:rsidP="00B202B8">
            <w:pPr>
              <w:pStyle w:val="Question"/>
              <w:keepNext/>
              <w:tabs>
                <w:tab w:val="clear" w:pos="284"/>
                <w:tab w:val="left" w:pos="1418"/>
                <w:tab w:val="left" w:pos="2552"/>
              </w:tabs>
              <w:spacing w:before="0"/>
              <w:ind w:left="28" w:firstLine="0"/>
              <w:rPr>
                <w:rFonts w:ascii="Verdana" w:hAnsi="Verdana"/>
              </w:rPr>
            </w:pPr>
            <w:r w:rsidRPr="00B27110">
              <w:rPr>
                <w:rFonts w:ascii="Verdana" w:hAnsi="Verdana"/>
              </w:rPr>
              <w:fldChar w:fldCharType="begin">
                <w:ffData>
                  <w:name w:val="Text92"/>
                  <w:enabled/>
                  <w:calcOnExit w:val="0"/>
                  <w:textInput/>
                </w:ffData>
              </w:fldChar>
            </w:r>
            <w:bookmarkStart w:id="15" w:name="Text92"/>
            <w:r w:rsidRPr="00B27110">
              <w:rPr>
                <w:rFonts w:ascii="Verdana" w:hAnsi="Verdana"/>
              </w:rPr>
              <w:instrText xml:space="preserve"> FORMTEXT </w:instrText>
            </w:r>
            <w:r w:rsidRPr="00B27110">
              <w:rPr>
                <w:rFonts w:ascii="Verdana" w:hAnsi="Verdana"/>
              </w:rPr>
            </w:r>
            <w:r w:rsidRPr="00B27110">
              <w:rPr>
                <w:rFonts w:ascii="Verdana" w:hAnsi="Verdana"/>
              </w:rPr>
              <w:fldChar w:fldCharType="separate"/>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rPr>
              <w:fldChar w:fldCharType="end"/>
            </w:r>
            <w:bookmarkEnd w:id="15"/>
          </w:p>
        </w:tc>
      </w:tr>
      <w:tr w:rsidR="001F5495" w:rsidRPr="00B27110" w14:paraId="30316159" w14:textId="77777777" w:rsidTr="00B202B8">
        <w:trPr>
          <w:trHeight w:val="397"/>
        </w:trPr>
        <w:tc>
          <w:tcPr>
            <w:tcW w:w="1701" w:type="dxa"/>
            <w:tcBorders>
              <w:top w:val="single" w:sz="4" w:space="0" w:color="auto"/>
              <w:left w:val="single" w:sz="4" w:space="0" w:color="auto"/>
              <w:bottom w:val="single" w:sz="4" w:space="0" w:color="auto"/>
              <w:right w:val="single" w:sz="12" w:space="0" w:color="C0C0C0"/>
            </w:tcBorders>
            <w:vAlign w:val="center"/>
          </w:tcPr>
          <w:p w14:paraId="30316157" w14:textId="77777777" w:rsidR="001F5495" w:rsidRPr="00B27110" w:rsidRDefault="001F5495" w:rsidP="00B202B8">
            <w:pPr>
              <w:pStyle w:val="QspromptChar"/>
              <w:keepNext/>
              <w:rPr>
                <w:rFonts w:ascii="Verdana" w:hAnsi="Verdana"/>
              </w:rPr>
            </w:pPr>
            <w:r w:rsidRPr="00B27110">
              <w:rPr>
                <w:rFonts w:ascii="Verdana" w:hAnsi="Verdana"/>
              </w:rPr>
              <w:fldChar w:fldCharType="begin">
                <w:ffData>
                  <w:name w:val="Text93"/>
                  <w:enabled/>
                  <w:calcOnExit w:val="0"/>
                  <w:textInput/>
                </w:ffData>
              </w:fldChar>
            </w:r>
            <w:bookmarkStart w:id="16" w:name="Text93"/>
            <w:r w:rsidRPr="00B27110">
              <w:rPr>
                <w:rFonts w:ascii="Verdana" w:hAnsi="Verdana"/>
              </w:rPr>
              <w:instrText xml:space="preserve"> FORMTEXT </w:instrText>
            </w:r>
            <w:r w:rsidRPr="00B27110">
              <w:rPr>
                <w:rFonts w:ascii="Verdana" w:hAnsi="Verdana"/>
              </w:rPr>
            </w:r>
            <w:r w:rsidRPr="00B27110">
              <w:rPr>
                <w:rFonts w:ascii="Verdana" w:hAnsi="Verdana"/>
              </w:rPr>
              <w:fldChar w:fldCharType="separate"/>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rPr>
              <w:fldChar w:fldCharType="end"/>
            </w:r>
            <w:bookmarkEnd w:id="16"/>
          </w:p>
        </w:tc>
        <w:tc>
          <w:tcPr>
            <w:tcW w:w="5103" w:type="dxa"/>
            <w:tcBorders>
              <w:left w:val="nil"/>
            </w:tcBorders>
            <w:vAlign w:val="center"/>
          </w:tcPr>
          <w:p w14:paraId="30316158" w14:textId="77777777" w:rsidR="001F5495" w:rsidRPr="00B27110" w:rsidRDefault="001F5495" w:rsidP="00B202B8">
            <w:pPr>
              <w:pStyle w:val="Question"/>
              <w:keepNext/>
              <w:tabs>
                <w:tab w:val="clear" w:pos="284"/>
                <w:tab w:val="left" w:pos="1418"/>
                <w:tab w:val="left" w:pos="2552"/>
              </w:tabs>
              <w:spacing w:before="0"/>
              <w:ind w:left="28" w:firstLine="0"/>
              <w:rPr>
                <w:rFonts w:ascii="Verdana" w:hAnsi="Verdana"/>
              </w:rPr>
            </w:pPr>
            <w:r w:rsidRPr="00B27110">
              <w:rPr>
                <w:rFonts w:ascii="Verdana" w:hAnsi="Verdana"/>
              </w:rPr>
              <w:fldChar w:fldCharType="begin">
                <w:ffData>
                  <w:name w:val="Text94"/>
                  <w:enabled/>
                  <w:calcOnExit w:val="0"/>
                  <w:textInput/>
                </w:ffData>
              </w:fldChar>
            </w:r>
            <w:bookmarkStart w:id="17" w:name="Text94"/>
            <w:r w:rsidRPr="00B27110">
              <w:rPr>
                <w:rFonts w:ascii="Verdana" w:hAnsi="Verdana"/>
              </w:rPr>
              <w:instrText xml:space="preserve"> FORMTEXT </w:instrText>
            </w:r>
            <w:r w:rsidRPr="00B27110">
              <w:rPr>
                <w:rFonts w:ascii="Verdana" w:hAnsi="Verdana"/>
              </w:rPr>
            </w:r>
            <w:r w:rsidRPr="00B27110">
              <w:rPr>
                <w:rFonts w:ascii="Verdana" w:hAnsi="Verdana"/>
              </w:rPr>
              <w:fldChar w:fldCharType="separate"/>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rPr>
              <w:fldChar w:fldCharType="end"/>
            </w:r>
            <w:bookmarkEnd w:id="17"/>
          </w:p>
        </w:tc>
      </w:tr>
      <w:tr w:rsidR="001F5495" w:rsidRPr="00B27110" w14:paraId="3031615C" w14:textId="77777777" w:rsidTr="00B202B8">
        <w:trPr>
          <w:trHeight w:val="397"/>
        </w:trPr>
        <w:tc>
          <w:tcPr>
            <w:tcW w:w="1701" w:type="dxa"/>
            <w:tcBorders>
              <w:top w:val="single" w:sz="4" w:space="0" w:color="auto"/>
              <w:left w:val="single" w:sz="4" w:space="0" w:color="auto"/>
              <w:bottom w:val="single" w:sz="4" w:space="0" w:color="auto"/>
              <w:right w:val="single" w:sz="12" w:space="0" w:color="C0C0C0"/>
            </w:tcBorders>
            <w:vAlign w:val="center"/>
          </w:tcPr>
          <w:p w14:paraId="3031615A" w14:textId="77777777" w:rsidR="001F5495" w:rsidRPr="00B27110" w:rsidRDefault="001F5495" w:rsidP="00B202B8">
            <w:pPr>
              <w:pStyle w:val="QspromptChar"/>
              <w:keepNext/>
              <w:rPr>
                <w:rFonts w:ascii="Verdana" w:hAnsi="Verdana"/>
              </w:rPr>
            </w:pPr>
            <w:r w:rsidRPr="00B27110">
              <w:rPr>
                <w:rFonts w:ascii="Verdana" w:hAnsi="Verdana"/>
              </w:rPr>
              <w:fldChar w:fldCharType="begin">
                <w:ffData>
                  <w:name w:val="Text95"/>
                  <w:enabled/>
                  <w:calcOnExit w:val="0"/>
                  <w:textInput/>
                </w:ffData>
              </w:fldChar>
            </w:r>
            <w:bookmarkStart w:id="18" w:name="Text95"/>
            <w:r w:rsidRPr="00B27110">
              <w:rPr>
                <w:rFonts w:ascii="Verdana" w:hAnsi="Verdana"/>
              </w:rPr>
              <w:instrText xml:space="preserve"> FORMTEXT </w:instrText>
            </w:r>
            <w:r w:rsidRPr="00B27110">
              <w:rPr>
                <w:rFonts w:ascii="Verdana" w:hAnsi="Verdana"/>
              </w:rPr>
            </w:r>
            <w:r w:rsidRPr="00B27110">
              <w:rPr>
                <w:rFonts w:ascii="Verdana" w:hAnsi="Verdana"/>
              </w:rPr>
              <w:fldChar w:fldCharType="separate"/>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rPr>
              <w:fldChar w:fldCharType="end"/>
            </w:r>
            <w:bookmarkEnd w:id="18"/>
          </w:p>
        </w:tc>
        <w:tc>
          <w:tcPr>
            <w:tcW w:w="5103" w:type="dxa"/>
            <w:tcBorders>
              <w:left w:val="nil"/>
            </w:tcBorders>
            <w:vAlign w:val="center"/>
          </w:tcPr>
          <w:p w14:paraId="3031615B" w14:textId="77777777" w:rsidR="001F5495" w:rsidRPr="00B27110" w:rsidRDefault="001F5495" w:rsidP="00B202B8">
            <w:pPr>
              <w:pStyle w:val="Question"/>
              <w:keepNext/>
              <w:tabs>
                <w:tab w:val="clear" w:pos="284"/>
                <w:tab w:val="left" w:pos="1418"/>
                <w:tab w:val="left" w:pos="2552"/>
              </w:tabs>
              <w:spacing w:before="0"/>
              <w:ind w:left="28" w:firstLine="0"/>
              <w:rPr>
                <w:rFonts w:ascii="Verdana" w:hAnsi="Verdana"/>
              </w:rPr>
            </w:pPr>
            <w:r w:rsidRPr="00B27110">
              <w:rPr>
                <w:rFonts w:ascii="Verdana" w:hAnsi="Verdana"/>
              </w:rPr>
              <w:fldChar w:fldCharType="begin">
                <w:ffData>
                  <w:name w:val="Text96"/>
                  <w:enabled/>
                  <w:calcOnExit w:val="0"/>
                  <w:textInput/>
                </w:ffData>
              </w:fldChar>
            </w:r>
            <w:bookmarkStart w:id="19" w:name="Text96"/>
            <w:r w:rsidRPr="00B27110">
              <w:rPr>
                <w:rFonts w:ascii="Verdana" w:hAnsi="Verdana"/>
              </w:rPr>
              <w:instrText xml:space="preserve"> FORMTEXT </w:instrText>
            </w:r>
            <w:r w:rsidRPr="00B27110">
              <w:rPr>
                <w:rFonts w:ascii="Verdana" w:hAnsi="Verdana"/>
              </w:rPr>
            </w:r>
            <w:r w:rsidRPr="00B27110">
              <w:rPr>
                <w:rFonts w:ascii="Verdana" w:hAnsi="Verdana"/>
              </w:rPr>
              <w:fldChar w:fldCharType="separate"/>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rPr>
              <w:fldChar w:fldCharType="end"/>
            </w:r>
            <w:bookmarkEnd w:id="19"/>
          </w:p>
        </w:tc>
      </w:tr>
      <w:tr w:rsidR="001F5495" w:rsidRPr="00B27110" w14:paraId="3031615F" w14:textId="77777777" w:rsidTr="00B202B8">
        <w:trPr>
          <w:trHeight w:val="397"/>
        </w:trPr>
        <w:tc>
          <w:tcPr>
            <w:tcW w:w="1701" w:type="dxa"/>
            <w:tcBorders>
              <w:top w:val="single" w:sz="4" w:space="0" w:color="auto"/>
              <w:left w:val="single" w:sz="4" w:space="0" w:color="auto"/>
              <w:bottom w:val="single" w:sz="4" w:space="0" w:color="auto"/>
              <w:right w:val="single" w:sz="12" w:space="0" w:color="C0C0C0"/>
            </w:tcBorders>
            <w:vAlign w:val="center"/>
          </w:tcPr>
          <w:p w14:paraId="3031615D" w14:textId="77777777" w:rsidR="001F5495" w:rsidRPr="00B27110" w:rsidRDefault="001F5495" w:rsidP="00B202B8">
            <w:pPr>
              <w:pStyle w:val="QspromptChar"/>
              <w:keepNext/>
              <w:rPr>
                <w:rFonts w:ascii="Verdana" w:hAnsi="Verdana"/>
              </w:rPr>
            </w:pPr>
            <w:r w:rsidRPr="00B27110">
              <w:rPr>
                <w:rFonts w:ascii="Verdana" w:hAnsi="Verdana"/>
              </w:rPr>
              <w:fldChar w:fldCharType="begin">
                <w:ffData>
                  <w:name w:val="Text97"/>
                  <w:enabled/>
                  <w:calcOnExit w:val="0"/>
                  <w:textInput/>
                </w:ffData>
              </w:fldChar>
            </w:r>
            <w:bookmarkStart w:id="20" w:name="Text97"/>
            <w:r w:rsidRPr="00B27110">
              <w:rPr>
                <w:rFonts w:ascii="Verdana" w:hAnsi="Verdana"/>
              </w:rPr>
              <w:instrText xml:space="preserve"> FORMTEXT </w:instrText>
            </w:r>
            <w:r w:rsidRPr="00B27110">
              <w:rPr>
                <w:rFonts w:ascii="Verdana" w:hAnsi="Verdana"/>
              </w:rPr>
            </w:r>
            <w:r w:rsidRPr="00B27110">
              <w:rPr>
                <w:rFonts w:ascii="Verdana" w:hAnsi="Verdana"/>
              </w:rPr>
              <w:fldChar w:fldCharType="separate"/>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rPr>
              <w:fldChar w:fldCharType="end"/>
            </w:r>
            <w:bookmarkEnd w:id="20"/>
          </w:p>
        </w:tc>
        <w:tc>
          <w:tcPr>
            <w:tcW w:w="5103" w:type="dxa"/>
            <w:tcBorders>
              <w:left w:val="nil"/>
            </w:tcBorders>
            <w:vAlign w:val="center"/>
          </w:tcPr>
          <w:p w14:paraId="3031615E" w14:textId="77777777" w:rsidR="001F5495" w:rsidRPr="00B27110" w:rsidRDefault="001F5495" w:rsidP="00B202B8">
            <w:pPr>
              <w:pStyle w:val="Question"/>
              <w:keepNext/>
              <w:tabs>
                <w:tab w:val="clear" w:pos="284"/>
                <w:tab w:val="left" w:pos="1418"/>
                <w:tab w:val="left" w:pos="2552"/>
              </w:tabs>
              <w:spacing w:before="0"/>
              <w:ind w:left="28" w:firstLine="0"/>
              <w:rPr>
                <w:rFonts w:ascii="Verdana" w:hAnsi="Verdana"/>
              </w:rPr>
            </w:pPr>
            <w:r w:rsidRPr="00B27110">
              <w:rPr>
                <w:rFonts w:ascii="Verdana" w:hAnsi="Verdana"/>
              </w:rPr>
              <w:fldChar w:fldCharType="begin">
                <w:ffData>
                  <w:name w:val="Text98"/>
                  <w:enabled/>
                  <w:calcOnExit w:val="0"/>
                  <w:textInput/>
                </w:ffData>
              </w:fldChar>
            </w:r>
            <w:bookmarkStart w:id="21" w:name="Text98"/>
            <w:r w:rsidRPr="00B27110">
              <w:rPr>
                <w:rFonts w:ascii="Verdana" w:hAnsi="Verdana"/>
              </w:rPr>
              <w:instrText xml:space="preserve"> FORMTEXT </w:instrText>
            </w:r>
            <w:r w:rsidRPr="00B27110">
              <w:rPr>
                <w:rFonts w:ascii="Verdana" w:hAnsi="Verdana"/>
              </w:rPr>
            </w:r>
            <w:r w:rsidRPr="00B27110">
              <w:rPr>
                <w:rFonts w:ascii="Verdana" w:hAnsi="Verdana"/>
              </w:rPr>
              <w:fldChar w:fldCharType="separate"/>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rPr>
              <w:fldChar w:fldCharType="end"/>
            </w:r>
            <w:bookmarkEnd w:id="21"/>
          </w:p>
        </w:tc>
      </w:tr>
      <w:tr w:rsidR="001F5495" w:rsidRPr="00B27110" w14:paraId="30316162" w14:textId="77777777" w:rsidTr="00B202B8">
        <w:trPr>
          <w:trHeight w:val="397"/>
        </w:trPr>
        <w:tc>
          <w:tcPr>
            <w:tcW w:w="1701" w:type="dxa"/>
            <w:tcBorders>
              <w:top w:val="single" w:sz="4" w:space="0" w:color="auto"/>
              <w:left w:val="single" w:sz="4" w:space="0" w:color="auto"/>
              <w:bottom w:val="single" w:sz="4" w:space="0" w:color="auto"/>
              <w:right w:val="single" w:sz="12" w:space="0" w:color="C0C0C0"/>
            </w:tcBorders>
            <w:vAlign w:val="center"/>
          </w:tcPr>
          <w:p w14:paraId="30316160" w14:textId="77777777" w:rsidR="001F5495" w:rsidRPr="00B27110" w:rsidRDefault="001F5495" w:rsidP="00B202B8">
            <w:pPr>
              <w:pStyle w:val="QspromptChar"/>
              <w:keepNext/>
              <w:rPr>
                <w:rFonts w:ascii="Verdana" w:hAnsi="Verdana"/>
              </w:rPr>
            </w:pPr>
            <w:r w:rsidRPr="00B27110">
              <w:rPr>
                <w:rFonts w:ascii="Verdana" w:hAnsi="Verdana"/>
              </w:rPr>
              <w:fldChar w:fldCharType="begin">
                <w:ffData>
                  <w:name w:val="Text97"/>
                  <w:enabled/>
                  <w:calcOnExit w:val="0"/>
                  <w:textInput/>
                </w:ffData>
              </w:fldChar>
            </w:r>
            <w:r w:rsidRPr="00B27110">
              <w:rPr>
                <w:rFonts w:ascii="Verdana" w:hAnsi="Verdana"/>
              </w:rPr>
              <w:instrText xml:space="preserve"> FORMTEXT </w:instrText>
            </w:r>
            <w:r w:rsidRPr="00B27110">
              <w:rPr>
                <w:rFonts w:ascii="Verdana" w:hAnsi="Verdana"/>
              </w:rPr>
            </w:r>
            <w:r w:rsidRPr="00B27110">
              <w:rPr>
                <w:rFonts w:ascii="Verdana" w:hAnsi="Verdana"/>
              </w:rPr>
              <w:fldChar w:fldCharType="separate"/>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rPr>
              <w:fldChar w:fldCharType="end"/>
            </w:r>
          </w:p>
        </w:tc>
        <w:tc>
          <w:tcPr>
            <w:tcW w:w="5103" w:type="dxa"/>
            <w:tcBorders>
              <w:left w:val="nil"/>
              <w:bottom w:val="single" w:sz="4" w:space="0" w:color="auto"/>
            </w:tcBorders>
            <w:vAlign w:val="center"/>
          </w:tcPr>
          <w:p w14:paraId="30316161" w14:textId="77777777" w:rsidR="001F5495" w:rsidRPr="00B27110" w:rsidRDefault="001F5495" w:rsidP="00B202B8">
            <w:pPr>
              <w:pStyle w:val="Question"/>
              <w:keepNext/>
              <w:tabs>
                <w:tab w:val="clear" w:pos="284"/>
                <w:tab w:val="left" w:pos="1418"/>
                <w:tab w:val="left" w:pos="2552"/>
              </w:tabs>
              <w:spacing w:before="0"/>
              <w:ind w:left="28" w:firstLine="0"/>
              <w:rPr>
                <w:rFonts w:ascii="Verdana" w:hAnsi="Verdana"/>
              </w:rPr>
            </w:pPr>
            <w:r w:rsidRPr="00B27110">
              <w:rPr>
                <w:rFonts w:ascii="Verdana" w:hAnsi="Verdana"/>
              </w:rPr>
              <w:fldChar w:fldCharType="begin">
                <w:ffData>
                  <w:name w:val="Text97"/>
                  <w:enabled/>
                  <w:calcOnExit w:val="0"/>
                  <w:textInput/>
                </w:ffData>
              </w:fldChar>
            </w:r>
            <w:r w:rsidRPr="00B27110">
              <w:rPr>
                <w:rFonts w:ascii="Verdana" w:hAnsi="Verdana"/>
              </w:rPr>
              <w:instrText xml:space="preserve"> FORMTEXT </w:instrText>
            </w:r>
            <w:r w:rsidRPr="00B27110">
              <w:rPr>
                <w:rFonts w:ascii="Verdana" w:hAnsi="Verdana"/>
              </w:rPr>
            </w:r>
            <w:r w:rsidRPr="00B27110">
              <w:rPr>
                <w:rFonts w:ascii="Verdana" w:hAnsi="Verdana"/>
              </w:rPr>
              <w:fldChar w:fldCharType="separate"/>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rPr>
              <w:fldChar w:fldCharType="end"/>
            </w:r>
          </w:p>
        </w:tc>
      </w:tr>
    </w:tbl>
    <w:p w14:paraId="30316163" w14:textId="77777777" w:rsidR="001F5495" w:rsidRDefault="001F5495" w:rsidP="001F5495">
      <w:pPr>
        <w:pStyle w:val="QuestionnoteChar"/>
        <w:rPr>
          <w:rFonts w:ascii="Verdana" w:hAnsi="Verdana"/>
        </w:rPr>
      </w:pPr>
    </w:p>
    <w:p w14:paraId="30316164" w14:textId="77777777" w:rsidR="001F5495" w:rsidRDefault="001F5495" w:rsidP="001F5495">
      <w:pPr>
        <w:pStyle w:val="QuestionnoteChar"/>
        <w:rPr>
          <w:rFonts w:ascii="Verdana" w:hAnsi="Verdana"/>
        </w:rPr>
      </w:pPr>
    </w:p>
    <w:p w14:paraId="30316165" w14:textId="77777777" w:rsidR="001F5495" w:rsidRDefault="001F5495" w:rsidP="001F5495">
      <w:pPr>
        <w:pStyle w:val="QuestionnoteChar"/>
        <w:rPr>
          <w:rFonts w:ascii="Verdana" w:hAnsi="Verdana"/>
        </w:rPr>
      </w:pPr>
    </w:p>
    <w:p w14:paraId="30316166" w14:textId="77777777" w:rsidR="001F5495" w:rsidRDefault="001F5495" w:rsidP="001F5495">
      <w:pPr>
        <w:pStyle w:val="QuestionnoteChar"/>
        <w:rPr>
          <w:rFonts w:ascii="Verdana" w:hAnsi="Verdana"/>
        </w:rPr>
      </w:pPr>
    </w:p>
    <w:p w14:paraId="30316167" w14:textId="77777777" w:rsidR="001F5495" w:rsidRDefault="001F5495" w:rsidP="001F5495">
      <w:pPr>
        <w:pStyle w:val="QuestionnoteChar"/>
        <w:rPr>
          <w:rFonts w:ascii="Verdana" w:hAnsi="Verdana"/>
        </w:rPr>
      </w:pPr>
    </w:p>
    <w:p w14:paraId="30316168" w14:textId="77777777" w:rsidR="001F5495" w:rsidRDefault="001F5495" w:rsidP="001F5495">
      <w:pPr>
        <w:pStyle w:val="QuestionnoteChar"/>
        <w:rPr>
          <w:rFonts w:ascii="Verdana" w:hAnsi="Verdana"/>
        </w:rPr>
      </w:pPr>
    </w:p>
    <w:p w14:paraId="30316169" w14:textId="77777777" w:rsidR="001F5495" w:rsidRDefault="001F5495" w:rsidP="001F5495">
      <w:pPr>
        <w:pStyle w:val="QuestionnoteChar"/>
        <w:rPr>
          <w:rFonts w:ascii="Verdana" w:hAnsi="Verdana"/>
        </w:rPr>
      </w:pPr>
    </w:p>
    <w:p w14:paraId="3031616A" w14:textId="77777777" w:rsidR="001F5495" w:rsidRDefault="001F5495" w:rsidP="001F5495">
      <w:pPr>
        <w:pStyle w:val="QuestionnoteChar"/>
        <w:rPr>
          <w:rFonts w:ascii="Verdana" w:hAnsi="Verdana"/>
        </w:rPr>
      </w:pPr>
    </w:p>
    <w:p w14:paraId="3031616B" w14:textId="77777777" w:rsidR="001F5495" w:rsidRDefault="001F5495" w:rsidP="001F5495">
      <w:pPr>
        <w:pStyle w:val="QuestionnoteChar"/>
        <w:rPr>
          <w:rFonts w:ascii="Verdana" w:hAnsi="Verdana"/>
        </w:rPr>
      </w:pPr>
    </w:p>
    <w:p w14:paraId="3031616C" w14:textId="77777777" w:rsidR="001F5495" w:rsidRDefault="001F5495" w:rsidP="001F5495">
      <w:pPr>
        <w:pStyle w:val="QuestionnoteChar"/>
        <w:rPr>
          <w:rFonts w:ascii="Verdana" w:hAnsi="Verdana"/>
        </w:rPr>
      </w:pPr>
    </w:p>
    <w:p w14:paraId="3031616D" w14:textId="77777777" w:rsidR="001F5495" w:rsidRDefault="001F5495" w:rsidP="001F5495">
      <w:pPr>
        <w:pStyle w:val="QuestionnoteChar"/>
        <w:rPr>
          <w:rFonts w:ascii="Verdana" w:hAnsi="Verdana"/>
        </w:rPr>
      </w:pPr>
    </w:p>
    <w:p w14:paraId="3031616E" w14:textId="77777777" w:rsidR="001F5495" w:rsidRDefault="001F5495" w:rsidP="001F5495">
      <w:pPr>
        <w:pStyle w:val="QuestionnoteChar"/>
        <w:rPr>
          <w:rFonts w:ascii="Verdana" w:hAnsi="Verdana"/>
        </w:rPr>
      </w:pPr>
    </w:p>
    <w:p w14:paraId="3031616F" w14:textId="77777777" w:rsidR="001F5495" w:rsidRDefault="001F5495" w:rsidP="001F5495">
      <w:pPr>
        <w:pStyle w:val="QuestionnoteChar"/>
        <w:rPr>
          <w:rFonts w:ascii="Verdana" w:hAnsi="Verdana"/>
        </w:rPr>
      </w:pPr>
    </w:p>
    <w:p w14:paraId="30316170" w14:textId="77777777" w:rsidR="001F5495" w:rsidRDefault="001F5495" w:rsidP="001F5495">
      <w:pPr>
        <w:pStyle w:val="QuestionnoteChar"/>
        <w:rPr>
          <w:rFonts w:ascii="Verdana" w:hAnsi="Verdana"/>
        </w:rPr>
      </w:pPr>
    </w:p>
    <w:p w14:paraId="30316171" w14:textId="0CB383C5" w:rsidR="001F5495" w:rsidRPr="00B27110" w:rsidRDefault="004D725B" w:rsidP="001F5495">
      <w:pPr>
        <w:pStyle w:val="QuestionnoteChar"/>
        <w:rPr>
          <w:rFonts w:ascii="Verdana" w:hAnsi="Verdana"/>
        </w:rPr>
      </w:pPr>
      <w:r>
        <w:rPr>
          <w:rFonts w:ascii="Verdana" w:hAnsi="Verdana"/>
        </w:rPr>
        <w:t>I</w:t>
      </w:r>
      <w:r w:rsidR="001F5495" w:rsidRPr="00B27110">
        <w:rPr>
          <w:rFonts w:ascii="Verdana" w:hAnsi="Verdana"/>
        </w:rPr>
        <w:t>ndicate ho</w:t>
      </w:r>
      <w:r w:rsidR="001F5495">
        <w:rPr>
          <w:rFonts w:ascii="Verdana" w:hAnsi="Verdana"/>
        </w:rPr>
        <w:t>w many separate sheets of paper</w:t>
      </w:r>
      <w:r w:rsidR="001F5495" w:rsidRPr="00B27110">
        <w:rPr>
          <w:rFonts w:ascii="Verdana" w:hAnsi="Verdana"/>
        </w:rPr>
        <w:t xml:space="preserve"> have</w:t>
      </w:r>
      <w:r w:rsidR="001F5495">
        <w:rPr>
          <w:rFonts w:ascii="Verdana" w:hAnsi="Verdana"/>
        </w:rPr>
        <w:t xml:space="preserve"> been</w:t>
      </w:r>
      <w:r w:rsidR="001F5495" w:rsidRPr="00B27110">
        <w:rPr>
          <w:rFonts w:ascii="Verdana" w:hAnsi="Verdana"/>
        </w:rPr>
        <w:t xml:space="preserve"> used</w:t>
      </w:r>
      <w:r w:rsidR="000154A2">
        <w:rPr>
          <w:rFonts w:ascii="Verdana" w:hAnsi="Verdana"/>
        </w:rPr>
        <w:t>.</w:t>
      </w:r>
    </w:p>
    <w:tbl>
      <w:tblPr>
        <w:tblW w:w="2977"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1276"/>
      </w:tblGrid>
      <w:tr w:rsidR="00385C38" w:rsidRPr="00385C38" w14:paraId="30316174" w14:textId="77777777" w:rsidTr="00191216">
        <w:trPr>
          <w:trHeight w:val="577"/>
        </w:trPr>
        <w:tc>
          <w:tcPr>
            <w:tcW w:w="1701" w:type="dxa"/>
            <w:tcBorders>
              <w:top w:val="single" w:sz="4" w:space="0" w:color="auto"/>
              <w:left w:val="single" w:sz="4" w:space="0" w:color="auto"/>
              <w:bottom w:val="single" w:sz="4" w:space="0" w:color="auto"/>
              <w:right w:val="single" w:sz="12" w:space="0" w:color="C0C0C0"/>
            </w:tcBorders>
            <w:vAlign w:val="center"/>
          </w:tcPr>
          <w:p w14:paraId="30316172" w14:textId="77777777" w:rsidR="001F5495" w:rsidRPr="00385C38" w:rsidRDefault="001F5495" w:rsidP="00B202B8">
            <w:pPr>
              <w:pStyle w:val="Question"/>
              <w:keepNext/>
              <w:tabs>
                <w:tab w:val="clear" w:pos="284"/>
                <w:tab w:val="left" w:pos="1418"/>
                <w:tab w:val="left" w:pos="2552"/>
              </w:tabs>
              <w:spacing w:before="0" w:after="0"/>
              <w:ind w:left="28" w:right="0" w:firstLine="0"/>
              <w:rPr>
                <w:rFonts w:ascii="Verdana" w:hAnsi="Verdana"/>
              </w:rPr>
            </w:pPr>
            <w:r w:rsidRPr="00385C38">
              <w:rPr>
                <w:rFonts w:ascii="Verdana" w:hAnsi="Verdana"/>
              </w:rPr>
              <w:t>Number of additional sheets</w:t>
            </w:r>
          </w:p>
        </w:tc>
        <w:tc>
          <w:tcPr>
            <w:tcW w:w="1276" w:type="dxa"/>
            <w:tcBorders>
              <w:left w:val="nil"/>
              <w:bottom w:val="single" w:sz="4" w:space="0" w:color="auto"/>
            </w:tcBorders>
            <w:vAlign w:val="center"/>
          </w:tcPr>
          <w:p w14:paraId="30316173" w14:textId="77777777" w:rsidR="001F5495" w:rsidRPr="00385C38" w:rsidRDefault="001F5495" w:rsidP="00B202B8">
            <w:pPr>
              <w:pStyle w:val="Question"/>
              <w:keepNext/>
              <w:tabs>
                <w:tab w:val="clear" w:pos="284"/>
                <w:tab w:val="left" w:pos="1418"/>
                <w:tab w:val="left" w:pos="2552"/>
              </w:tabs>
              <w:spacing w:before="0"/>
              <w:ind w:left="28" w:right="57" w:firstLine="0"/>
              <w:rPr>
                <w:rFonts w:ascii="Verdana" w:hAnsi="Verdana"/>
              </w:rPr>
            </w:pPr>
            <w:r w:rsidRPr="00385C38">
              <w:rPr>
                <w:rFonts w:ascii="Verdana" w:hAnsi="Verdana"/>
              </w:rPr>
              <w:fldChar w:fldCharType="begin">
                <w:ffData>
                  <w:name w:val="Text1"/>
                  <w:enabled/>
                  <w:calcOnExit w:val="0"/>
                  <w:textInput/>
                </w:ffData>
              </w:fldChar>
            </w:r>
            <w:r w:rsidRPr="00385C38">
              <w:rPr>
                <w:rFonts w:ascii="Verdana" w:hAnsi="Verdana"/>
              </w:rPr>
              <w:instrText xml:space="preserve"> FORMTEXT </w:instrText>
            </w:r>
            <w:r w:rsidRPr="00385C38">
              <w:rPr>
                <w:rFonts w:ascii="Verdana" w:hAnsi="Verdana"/>
              </w:rPr>
            </w:r>
            <w:r w:rsidRPr="00385C38">
              <w:rPr>
                <w:rFonts w:ascii="Verdana" w:hAnsi="Verdana"/>
              </w:rPr>
              <w:fldChar w:fldCharType="separate"/>
            </w:r>
            <w:r w:rsidRPr="00385C38">
              <w:rPr>
                <w:rFonts w:ascii="Verdana" w:hAnsi="Verdana"/>
                <w:noProof/>
              </w:rPr>
              <w:t> </w:t>
            </w:r>
            <w:r w:rsidRPr="00385C38">
              <w:rPr>
                <w:rFonts w:ascii="Verdana" w:hAnsi="Verdana"/>
                <w:noProof/>
              </w:rPr>
              <w:t> </w:t>
            </w:r>
            <w:r w:rsidRPr="00385C38">
              <w:rPr>
                <w:rFonts w:ascii="Verdana" w:hAnsi="Verdana"/>
                <w:noProof/>
              </w:rPr>
              <w:t> </w:t>
            </w:r>
            <w:r w:rsidRPr="00385C38">
              <w:rPr>
                <w:rFonts w:ascii="Verdana" w:hAnsi="Verdana"/>
                <w:noProof/>
              </w:rPr>
              <w:t> </w:t>
            </w:r>
            <w:r w:rsidRPr="00385C38">
              <w:rPr>
                <w:rFonts w:ascii="Verdana" w:hAnsi="Verdana"/>
                <w:noProof/>
              </w:rPr>
              <w:t> </w:t>
            </w:r>
            <w:r w:rsidRPr="00385C38">
              <w:rPr>
                <w:rFonts w:ascii="Verdana" w:hAnsi="Verdana"/>
              </w:rPr>
              <w:fldChar w:fldCharType="end"/>
            </w:r>
          </w:p>
        </w:tc>
      </w:tr>
    </w:tbl>
    <w:p w14:paraId="30316175" w14:textId="77777777" w:rsidR="001F5495" w:rsidRDefault="001F5495" w:rsidP="00510676">
      <w:pPr>
        <w:pStyle w:val="Qsyesno"/>
        <w:tabs>
          <w:tab w:val="clear" w:pos="284"/>
          <w:tab w:val="clear" w:pos="851"/>
          <w:tab w:val="left" w:pos="993"/>
          <w:tab w:val="left" w:pos="1560"/>
          <w:tab w:val="left" w:pos="1843"/>
        </w:tabs>
      </w:pPr>
    </w:p>
    <w:p w14:paraId="30316176" w14:textId="77777777" w:rsidR="00191216" w:rsidRDefault="00191216">
      <w:pPr>
        <w:spacing w:before="0" w:line="240" w:lineRule="auto"/>
        <w:rPr>
          <w:sz w:val="18"/>
        </w:rPr>
      </w:pPr>
      <w:r>
        <w:br w:type="page"/>
      </w:r>
    </w:p>
    <w:tbl>
      <w:tblPr>
        <w:tblpPr w:leftFromText="180" w:rightFromText="180" w:vertAnchor="text" w:horzAnchor="margin" w:tblpXSpec="right" w:tblpY="-529"/>
        <w:tblW w:w="10093"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DA1A52" w:rsidRPr="001F5495" w14:paraId="30316179" w14:textId="77777777" w:rsidTr="00362F03">
        <w:trPr>
          <w:trHeight w:hRule="exact" w:val="559"/>
        </w:trPr>
        <w:tc>
          <w:tcPr>
            <w:tcW w:w="2268" w:type="dxa"/>
            <w:shd w:val="clear" w:color="auto" w:fill="701B45"/>
            <w:vAlign w:val="center"/>
          </w:tcPr>
          <w:p w14:paraId="30316177" w14:textId="7B5AE502" w:rsidR="00DA1A52" w:rsidRPr="001F5495" w:rsidRDefault="00DA1A52" w:rsidP="00362F03">
            <w:pPr>
              <w:tabs>
                <w:tab w:val="right" w:pos="-142"/>
              </w:tabs>
              <w:spacing w:before="0" w:line="380" w:lineRule="exact"/>
              <w:ind w:right="142"/>
              <w:jc w:val="right"/>
              <w:rPr>
                <w:rFonts w:ascii="Verdana" w:hAnsi="Verdana"/>
                <w:b/>
                <w:noProof/>
                <w:sz w:val="32"/>
              </w:rPr>
            </w:pPr>
            <w:r w:rsidRPr="001F5495">
              <w:rPr>
                <w:rFonts w:ascii="Verdana" w:hAnsi="Verdana"/>
                <w:b/>
                <w:noProof/>
                <w:sz w:val="30"/>
              </w:rPr>
              <w:lastRenderedPageBreak/>
              <w:br w:type="page"/>
            </w:r>
            <w:r w:rsidRPr="001F5495">
              <w:rPr>
                <w:rFonts w:ascii="Verdana" w:hAnsi="Verdana"/>
                <w:b/>
                <w:noProof/>
                <w:sz w:val="30"/>
              </w:rPr>
              <w:br w:type="page"/>
            </w:r>
            <w:r w:rsidR="00F87195">
              <w:rPr>
                <w:rFonts w:ascii="Verdana" w:hAnsi="Verdana"/>
                <w:b/>
                <w:noProof/>
                <w:sz w:val="32"/>
              </w:rPr>
              <w:t>9</w:t>
            </w:r>
          </w:p>
        </w:tc>
        <w:tc>
          <w:tcPr>
            <w:tcW w:w="7825" w:type="dxa"/>
            <w:shd w:val="clear" w:color="auto" w:fill="701B45"/>
            <w:vAlign w:val="center"/>
          </w:tcPr>
          <w:p w14:paraId="30316178" w14:textId="77777777" w:rsidR="00DA1A52" w:rsidRPr="001F5495" w:rsidRDefault="00DA1A52" w:rsidP="00362F03">
            <w:pPr>
              <w:spacing w:before="0" w:line="380" w:lineRule="exact"/>
              <w:rPr>
                <w:rFonts w:ascii="Verdana" w:hAnsi="Verdana"/>
                <w:b/>
                <w:noProof/>
                <w:sz w:val="30"/>
              </w:rPr>
            </w:pPr>
            <w:r>
              <w:rPr>
                <w:rFonts w:ascii="Verdana" w:hAnsi="Verdana"/>
                <w:b/>
                <w:noProof/>
                <w:sz w:val="30"/>
              </w:rPr>
              <w:t>Declaration</w:t>
            </w:r>
          </w:p>
        </w:tc>
      </w:tr>
    </w:tbl>
    <w:p w14:paraId="3031617A" w14:textId="064954C9" w:rsidR="00DA1A52" w:rsidRDefault="00DA1A52" w:rsidP="00DA1A52">
      <w:pPr>
        <w:pStyle w:val="QuestionnoteChar"/>
        <w:rPr>
          <w:rFonts w:ascii="Verdana" w:hAnsi="Verdana"/>
        </w:rPr>
      </w:pPr>
    </w:p>
    <w:p w14:paraId="3031617B" w14:textId="77777777" w:rsidR="00191216" w:rsidRPr="00DA1A52" w:rsidRDefault="00191216" w:rsidP="00191216">
      <w:pPr>
        <w:pStyle w:val="QuestionnoteChar"/>
        <w:rPr>
          <w:rFonts w:ascii="Verdana" w:hAnsi="Verdana"/>
          <w:b/>
        </w:rPr>
      </w:pPr>
      <w:r w:rsidRPr="00DA1A52">
        <w:rPr>
          <w:rFonts w:ascii="Verdana" w:hAnsi="Verdana"/>
          <w:b/>
        </w:rPr>
        <w:t>Declaration of Individual</w:t>
      </w:r>
    </w:p>
    <w:p w14:paraId="3031617C" w14:textId="3C01AF10" w:rsidR="00DA1A52" w:rsidRDefault="00DA1A52" w:rsidP="00C26ADE">
      <w:pPr>
        <w:pStyle w:val="QuestionnoteChar"/>
        <w:jc w:val="both"/>
        <w:rPr>
          <w:rFonts w:ascii="Verdana" w:hAnsi="Verdana"/>
        </w:rPr>
      </w:pPr>
      <w:r w:rsidRPr="00191216">
        <w:rPr>
          <w:rFonts w:ascii="Verdana" w:hAnsi="Verdana"/>
        </w:rPr>
        <w:t xml:space="preserve">Knowingly or recklessly giving the FCA (or providing to another person to give to the FCA) </w:t>
      </w:r>
      <w:proofErr w:type="gramStart"/>
      <w:r w:rsidRPr="00191216">
        <w:rPr>
          <w:rFonts w:ascii="Verdana" w:hAnsi="Verdana"/>
        </w:rPr>
        <w:t>information</w:t>
      </w:r>
      <w:proofErr w:type="gramEnd"/>
      <w:r w:rsidRPr="00191216">
        <w:rPr>
          <w:rFonts w:ascii="Verdana" w:hAnsi="Verdana"/>
        </w:rPr>
        <w:t xml:space="preserve"> which is false or misleading, is a criminal offence (under the Electronic Money Regulations 2011</w:t>
      </w:r>
      <w:r w:rsidR="007F3A58">
        <w:rPr>
          <w:rFonts w:ascii="Verdana" w:hAnsi="Verdana"/>
        </w:rPr>
        <w:t>)</w:t>
      </w:r>
      <w:r w:rsidRPr="00191216">
        <w:rPr>
          <w:rFonts w:ascii="Verdana" w:hAnsi="Verdana"/>
        </w:rPr>
        <w:t xml:space="preserve"> and may lead to disciplinary sanctions or other enforcement action by the FCA. If necessary, appropriate professional advice should be sought before supplying Information to us</w:t>
      </w:r>
      <w:r>
        <w:rPr>
          <w:rFonts w:ascii="Verdana" w:hAnsi="Verdana"/>
        </w:rPr>
        <w:t>.</w:t>
      </w:r>
    </w:p>
    <w:p w14:paraId="3031617D" w14:textId="77777777" w:rsidR="00256285" w:rsidRDefault="00256285" w:rsidP="00C26ADE">
      <w:pPr>
        <w:pStyle w:val="QuestionnoteChar"/>
        <w:jc w:val="both"/>
        <w:rPr>
          <w:rFonts w:ascii="Verdana" w:hAnsi="Verdana"/>
        </w:rPr>
      </w:pPr>
    </w:p>
    <w:p w14:paraId="3031617E" w14:textId="77777777" w:rsidR="00DA1A52" w:rsidRDefault="00DA1A52" w:rsidP="00C26ADE">
      <w:pPr>
        <w:pStyle w:val="QuestionnoteChar"/>
        <w:jc w:val="both"/>
        <w:rPr>
          <w:rFonts w:ascii="Verdana" w:hAnsi="Verdana"/>
        </w:rPr>
      </w:pPr>
      <w:r w:rsidRPr="00191216">
        <w:rPr>
          <w:rFonts w:ascii="Verdana" w:hAnsi="Verdana"/>
        </w:rPr>
        <w:t>All information that the FCA might reasonably consider relevant to this notification s</w:t>
      </w:r>
      <w:r w:rsidR="007F3A58">
        <w:rPr>
          <w:rFonts w:ascii="Verdana" w:hAnsi="Verdana"/>
        </w:rPr>
        <w:t xml:space="preserve">hould be supplied to the FCA. </w:t>
      </w:r>
      <w:r w:rsidRPr="00191216">
        <w:rPr>
          <w:rFonts w:ascii="Verdana" w:hAnsi="Verdana"/>
        </w:rPr>
        <w:t>It should not be assumed that information is known to the FCA merely because it is in the public domain or has previously been disclosed to the FCA or another regulatory body, and the applicant is not entitled to assume that, in assessing this application, the FCA will check its existing records in respect of (or for information relating to) the applicant or persons connected to it. If there is any doubt about the relevance of information, it should be included.</w:t>
      </w:r>
    </w:p>
    <w:p w14:paraId="3031617F" w14:textId="77777777" w:rsidR="00256285" w:rsidRDefault="00256285" w:rsidP="00C26ADE">
      <w:pPr>
        <w:pStyle w:val="QuestionnoteChar"/>
        <w:jc w:val="both"/>
        <w:rPr>
          <w:rFonts w:ascii="Verdana" w:hAnsi="Verdana"/>
        </w:rPr>
      </w:pPr>
    </w:p>
    <w:p w14:paraId="30316180" w14:textId="77777777" w:rsidR="00B467FE" w:rsidRPr="00B467FE" w:rsidRDefault="00B467FE" w:rsidP="00C26ADE">
      <w:pPr>
        <w:spacing w:line="240" w:lineRule="auto"/>
        <w:ind w:right="731"/>
        <w:jc w:val="both"/>
        <w:rPr>
          <w:rFonts w:ascii="Verdana" w:hAnsi="Verdana"/>
          <w:sz w:val="18"/>
          <w:szCs w:val="18"/>
        </w:rPr>
      </w:pPr>
      <w:r w:rsidRPr="00AE37BA">
        <w:rPr>
          <w:rFonts w:ascii="Verdana" w:hAnsi="Verdana"/>
          <w:sz w:val="18"/>
          <w:szCs w:val="18"/>
        </w:rPr>
        <w:t xml:space="preserve">The FCA processes personal data in line with the requirements of The General Data Protection Regulation (EU) 2016/679 and the Data Protection Act 2018. For further information about the way we use the personal data collected in this form, please read our privacy notice available on our website: </w:t>
      </w:r>
      <w:hyperlink r:id="rId32" w:history="1">
        <w:r w:rsidRPr="00B467FE">
          <w:rPr>
            <w:rStyle w:val="Hyperlink"/>
            <w:rFonts w:ascii="Verdana" w:hAnsi="Verdana"/>
            <w:sz w:val="18"/>
            <w:szCs w:val="18"/>
          </w:rPr>
          <w:t>www.fca.org.uk/privacy</w:t>
        </w:r>
      </w:hyperlink>
      <w:r w:rsidRPr="00B467FE">
        <w:rPr>
          <w:rFonts w:ascii="Verdana" w:hAnsi="Verdana"/>
          <w:sz w:val="18"/>
          <w:szCs w:val="18"/>
        </w:rPr>
        <w:t xml:space="preserve"> .</w:t>
      </w:r>
    </w:p>
    <w:p w14:paraId="30316181" w14:textId="77777777" w:rsidR="00256285" w:rsidRDefault="00256285" w:rsidP="00C26ADE">
      <w:pPr>
        <w:pStyle w:val="QuestionnoteChar"/>
        <w:jc w:val="both"/>
        <w:rPr>
          <w:rFonts w:ascii="Verdana" w:hAnsi="Verdana"/>
        </w:rPr>
      </w:pPr>
    </w:p>
    <w:p w14:paraId="30316182" w14:textId="77777777" w:rsidR="00DA1A52" w:rsidRDefault="00DA1A52" w:rsidP="00C26ADE">
      <w:pPr>
        <w:pStyle w:val="QuestionnoteChar"/>
        <w:jc w:val="both"/>
        <w:rPr>
          <w:rFonts w:ascii="Verdana" w:hAnsi="Verdana"/>
        </w:rPr>
      </w:pPr>
      <w:r w:rsidRPr="00191216">
        <w:rPr>
          <w:rFonts w:ascii="Verdana" w:hAnsi="Verdana"/>
        </w:rPr>
        <w:t>With reference to the above, the FCA may seek to verify the information given in this Form including answers pertaining to fitness and propriety. This may include a credit reference check and/or a Police National Computer (PNC) check.</w:t>
      </w:r>
    </w:p>
    <w:p w14:paraId="30316183" w14:textId="77777777" w:rsidR="00256285" w:rsidRDefault="00256285" w:rsidP="00C26ADE">
      <w:pPr>
        <w:pStyle w:val="QuestionnoteChar"/>
        <w:jc w:val="both"/>
        <w:rPr>
          <w:rFonts w:ascii="Verdana" w:hAnsi="Verdana"/>
        </w:rPr>
      </w:pPr>
    </w:p>
    <w:p w14:paraId="30316184" w14:textId="77777777" w:rsidR="00DA1A52" w:rsidRDefault="00DA1A52" w:rsidP="00C26ADE">
      <w:pPr>
        <w:pStyle w:val="QuestionnoteChar"/>
        <w:jc w:val="both"/>
        <w:rPr>
          <w:rFonts w:ascii="Verdana" w:hAnsi="Verdana"/>
        </w:rPr>
      </w:pPr>
      <w:r w:rsidRPr="00191216">
        <w:rPr>
          <w:rFonts w:ascii="Verdana" w:hAnsi="Verdana"/>
        </w:rPr>
        <w:t>I authorise the FCA to make such enquiries and seek such further information as it thinks appropriate in the course of verifying the information given in this Form. I understand I may be selected to undergo a PNC check to determine whether any criminal records are held in relation to me. I understand that the FCA may disclose the results of these enquiries to the firm submitting this application</w:t>
      </w:r>
      <w:r>
        <w:rPr>
          <w:rFonts w:ascii="Verdana" w:hAnsi="Verdana"/>
        </w:rPr>
        <w:t>.</w:t>
      </w:r>
    </w:p>
    <w:p w14:paraId="30316185" w14:textId="77777777" w:rsidR="00256285" w:rsidRDefault="00256285" w:rsidP="00C26ADE">
      <w:pPr>
        <w:pStyle w:val="QuestionnoteChar"/>
        <w:jc w:val="both"/>
        <w:rPr>
          <w:rFonts w:ascii="Verdana" w:hAnsi="Verdana"/>
        </w:rPr>
      </w:pPr>
    </w:p>
    <w:p w14:paraId="30316186" w14:textId="77777777" w:rsidR="00DA1A52" w:rsidRDefault="00DA1A52" w:rsidP="00C26ADE">
      <w:pPr>
        <w:pStyle w:val="QuestionnoteChar"/>
        <w:jc w:val="both"/>
        <w:rPr>
          <w:rFonts w:ascii="Verdana" w:hAnsi="Verdana"/>
        </w:rPr>
      </w:pPr>
      <w:r w:rsidRPr="00191216">
        <w:rPr>
          <w:rFonts w:ascii="Verdana" w:hAnsi="Verdana"/>
        </w:rPr>
        <w:t>I confirm that the information in this Form is accurate and complete to the best of my knowledge and belief and that I have read the notes to this Form.</w:t>
      </w:r>
    </w:p>
    <w:p w14:paraId="30316187" w14:textId="77777777" w:rsidR="00DA1A52" w:rsidRDefault="00DA1A52" w:rsidP="00C26ADE">
      <w:pPr>
        <w:pStyle w:val="Qsyesno"/>
        <w:tabs>
          <w:tab w:val="clear" w:pos="284"/>
          <w:tab w:val="clear" w:pos="851"/>
          <w:tab w:val="left" w:pos="993"/>
          <w:tab w:val="left" w:pos="1560"/>
          <w:tab w:val="left" w:pos="1843"/>
        </w:tabs>
        <w:jc w:val="both"/>
        <w:rPr>
          <w:rFonts w:ascii="Verdana" w:hAnsi="Verdana"/>
          <w:b/>
          <w:szCs w:val="18"/>
        </w:rPr>
      </w:pPr>
    </w:p>
    <w:p w14:paraId="30316188" w14:textId="77777777" w:rsidR="00DA1A52" w:rsidRPr="00970F74" w:rsidRDefault="00DA1A52" w:rsidP="00DA1A52">
      <w:pPr>
        <w:pStyle w:val="Questionnote"/>
        <w:rPr>
          <w:rFonts w:ascii="Verdana" w:hAnsi="Verdana"/>
          <w:b/>
        </w:rPr>
      </w:pPr>
      <w:r w:rsidRPr="00970F74">
        <w:rPr>
          <w:rFonts w:ascii="Verdana" w:hAnsi="Verdana"/>
          <w:b/>
        </w:rPr>
        <w:t>I confirm I am legally authorised to sign</w:t>
      </w:r>
      <w:r>
        <w:rPr>
          <w:rFonts w:ascii="Verdana" w:hAnsi="Verdana"/>
          <w:b/>
        </w:rPr>
        <w:t xml:space="preserve"> on behalf of the controller</w:t>
      </w:r>
      <w:r w:rsidRPr="00970F74">
        <w:rPr>
          <w:rFonts w:ascii="Verdana" w:hAnsi="Verdana"/>
          <w:b/>
        </w:rPr>
        <w:t xml:space="preserve">. </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134"/>
        <w:gridCol w:w="5954"/>
      </w:tblGrid>
      <w:tr w:rsidR="00DA1A52" w:rsidRPr="00457557" w14:paraId="3031618B" w14:textId="77777777" w:rsidTr="00362F03">
        <w:trPr>
          <w:trHeight w:val="397"/>
        </w:trPr>
        <w:tc>
          <w:tcPr>
            <w:tcW w:w="1134" w:type="dxa"/>
            <w:tcBorders>
              <w:top w:val="single" w:sz="4" w:space="0" w:color="auto"/>
              <w:left w:val="single" w:sz="4" w:space="0" w:color="auto"/>
              <w:bottom w:val="single" w:sz="4" w:space="0" w:color="auto"/>
              <w:right w:val="single" w:sz="12" w:space="0" w:color="C0C0C0"/>
            </w:tcBorders>
            <w:vAlign w:val="center"/>
          </w:tcPr>
          <w:p w14:paraId="30316189" w14:textId="77777777" w:rsidR="00DA1A52" w:rsidRPr="00457557" w:rsidRDefault="00DA1A52" w:rsidP="00362F03">
            <w:pPr>
              <w:pStyle w:val="Qsprompt"/>
              <w:rPr>
                <w:rFonts w:ascii="Verdana" w:hAnsi="Verdana"/>
              </w:rPr>
            </w:pPr>
            <w:r w:rsidRPr="00457557">
              <w:rPr>
                <w:rFonts w:ascii="Verdana" w:hAnsi="Verdana"/>
              </w:rPr>
              <w:t>Name</w:t>
            </w:r>
          </w:p>
        </w:tc>
        <w:tc>
          <w:tcPr>
            <w:tcW w:w="5954" w:type="dxa"/>
            <w:tcBorders>
              <w:left w:val="nil"/>
              <w:bottom w:val="single" w:sz="4" w:space="0" w:color="auto"/>
            </w:tcBorders>
            <w:vAlign w:val="center"/>
          </w:tcPr>
          <w:p w14:paraId="3031618A" w14:textId="77777777" w:rsidR="00DA1A52" w:rsidRPr="00457557" w:rsidRDefault="00DA1A52" w:rsidP="00362F03">
            <w:pPr>
              <w:pStyle w:val="Question"/>
              <w:tabs>
                <w:tab w:val="clear" w:pos="284"/>
                <w:tab w:val="left" w:pos="1418"/>
                <w:tab w:val="left" w:pos="2552"/>
              </w:tabs>
              <w:spacing w:before="40" w:after="0"/>
              <w:ind w:left="28" w:right="57" w:firstLine="0"/>
              <w:rPr>
                <w:rFonts w:ascii="Verdana" w:hAnsi="Verdana"/>
                <w:color w:val="000080"/>
              </w:rPr>
            </w:pPr>
            <w:r w:rsidRPr="00457557">
              <w:rPr>
                <w:rFonts w:ascii="Verdana" w:hAnsi="Verdana"/>
                <w:color w:val="000080"/>
              </w:rPr>
              <w:fldChar w:fldCharType="begin">
                <w:ffData>
                  <w:name w:val="Text1"/>
                  <w:enabled/>
                  <w:calcOnExit w:val="0"/>
                  <w:textInput/>
                </w:ffData>
              </w:fldChar>
            </w:r>
            <w:r w:rsidRPr="00457557">
              <w:rPr>
                <w:rFonts w:ascii="Verdana" w:hAnsi="Verdana"/>
                <w:color w:val="000080"/>
              </w:rPr>
              <w:instrText xml:space="preserve"> FORMTEXT </w:instrText>
            </w:r>
            <w:r w:rsidRPr="00457557">
              <w:rPr>
                <w:rFonts w:ascii="Verdana" w:hAnsi="Verdana"/>
                <w:color w:val="000080"/>
              </w:rPr>
            </w:r>
            <w:r w:rsidRPr="00457557">
              <w:rPr>
                <w:rFonts w:ascii="Verdana" w:hAnsi="Verdana"/>
                <w:color w:val="000080"/>
              </w:rPr>
              <w:fldChar w:fldCharType="separate"/>
            </w:r>
            <w:r w:rsidRPr="00457557">
              <w:rPr>
                <w:rFonts w:ascii="Verdana" w:hAnsi="Verdana"/>
                <w:noProof/>
                <w:color w:val="000080"/>
              </w:rPr>
              <w:t> </w:t>
            </w:r>
            <w:r w:rsidRPr="00457557">
              <w:rPr>
                <w:rFonts w:ascii="Verdana" w:hAnsi="Verdana"/>
                <w:noProof/>
                <w:color w:val="000080"/>
              </w:rPr>
              <w:t> </w:t>
            </w:r>
            <w:r w:rsidRPr="00457557">
              <w:rPr>
                <w:rFonts w:ascii="Verdana" w:hAnsi="Verdana"/>
                <w:noProof/>
                <w:color w:val="000080"/>
              </w:rPr>
              <w:t> </w:t>
            </w:r>
            <w:r w:rsidRPr="00457557">
              <w:rPr>
                <w:rFonts w:ascii="Verdana" w:hAnsi="Verdana"/>
                <w:noProof/>
                <w:color w:val="000080"/>
              </w:rPr>
              <w:t> </w:t>
            </w:r>
            <w:r w:rsidRPr="00457557">
              <w:rPr>
                <w:rFonts w:ascii="Verdana" w:hAnsi="Verdana"/>
                <w:noProof/>
                <w:color w:val="000080"/>
              </w:rPr>
              <w:t> </w:t>
            </w:r>
            <w:r w:rsidRPr="00457557">
              <w:rPr>
                <w:rFonts w:ascii="Verdana" w:hAnsi="Verdana"/>
                <w:color w:val="000080"/>
              </w:rPr>
              <w:fldChar w:fldCharType="end"/>
            </w:r>
          </w:p>
        </w:tc>
      </w:tr>
    </w:tbl>
    <w:p w14:paraId="3031618C" w14:textId="77777777" w:rsidR="00DA1A52" w:rsidRPr="00457557" w:rsidRDefault="00DA1A52" w:rsidP="00DA1A52">
      <w:pPr>
        <w:pStyle w:val="Qstablespacer"/>
        <w:numPr>
          <w:ilvl w:val="0"/>
          <w:numId w:val="20"/>
        </w:numPr>
        <w:rPr>
          <w:rFonts w:ascii="Verdana" w:hAnsi="Verdana"/>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134"/>
        <w:gridCol w:w="5954"/>
      </w:tblGrid>
      <w:tr w:rsidR="00DA1A52" w:rsidRPr="00457557" w14:paraId="3031618F" w14:textId="77777777" w:rsidTr="00362F03">
        <w:trPr>
          <w:trHeight w:val="1191"/>
        </w:trPr>
        <w:tc>
          <w:tcPr>
            <w:tcW w:w="1134" w:type="dxa"/>
            <w:tcBorders>
              <w:top w:val="single" w:sz="4" w:space="0" w:color="auto"/>
              <w:left w:val="single" w:sz="4" w:space="0" w:color="auto"/>
              <w:bottom w:val="single" w:sz="4" w:space="0" w:color="auto"/>
              <w:right w:val="single" w:sz="12" w:space="0" w:color="C0C0C0"/>
            </w:tcBorders>
          </w:tcPr>
          <w:p w14:paraId="3031618D" w14:textId="77777777" w:rsidR="00DA1A52" w:rsidRPr="00457557" w:rsidRDefault="00DA1A52" w:rsidP="00362F03">
            <w:pPr>
              <w:pStyle w:val="Qsprompt"/>
              <w:spacing w:before="40"/>
              <w:rPr>
                <w:rFonts w:ascii="Verdana" w:hAnsi="Verdana"/>
              </w:rPr>
            </w:pPr>
            <w:r w:rsidRPr="00457557">
              <w:rPr>
                <w:rFonts w:ascii="Verdana" w:hAnsi="Verdana"/>
              </w:rPr>
              <w:t>Signature</w:t>
            </w:r>
          </w:p>
        </w:tc>
        <w:tc>
          <w:tcPr>
            <w:tcW w:w="5954" w:type="dxa"/>
            <w:tcBorders>
              <w:left w:val="nil"/>
              <w:bottom w:val="single" w:sz="4" w:space="0" w:color="auto"/>
            </w:tcBorders>
          </w:tcPr>
          <w:p w14:paraId="3031618E" w14:textId="77777777" w:rsidR="00DA1A52" w:rsidRPr="00457557" w:rsidRDefault="00DA1A52" w:rsidP="00362F03">
            <w:pPr>
              <w:pStyle w:val="Question"/>
              <w:tabs>
                <w:tab w:val="clear" w:pos="284"/>
                <w:tab w:val="left" w:pos="1418"/>
                <w:tab w:val="left" w:pos="2552"/>
              </w:tabs>
              <w:ind w:left="28" w:firstLine="0"/>
              <w:rPr>
                <w:rFonts w:ascii="Verdana" w:hAnsi="Verdana"/>
                <w:color w:val="000080"/>
              </w:rPr>
            </w:pPr>
          </w:p>
        </w:tc>
      </w:tr>
    </w:tbl>
    <w:p w14:paraId="30316190" w14:textId="77777777" w:rsidR="00DA1A52" w:rsidRPr="00457557" w:rsidRDefault="00DA1A52" w:rsidP="00DA1A52">
      <w:pPr>
        <w:pStyle w:val="Qstablespacer"/>
        <w:numPr>
          <w:ilvl w:val="0"/>
          <w:numId w:val="20"/>
        </w:numPr>
        <w:rPr>
          <w:rFonts w:ascii="Verdana" w:hAnsi="Verdana"/>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134"/>
        <w:gridCol w:w="3402"/>
      </w:tblGrid>
      <w:tr w:rsidR="00DA1A52" w:rsidRPr="00457557" w14:paraId="30316193" w14:textId="77777777" w:rsidTr="00362F03">
        <w:trPr>
          <w:trHeight w:val="397"/>
        </w:trPr>
        <w:tc>
          <w:tcPr>
            <w:tcW w:w="1134" w:type="dxa"/>
            <w:tcBorders>
              <w:top w:val="single" w:sz="4" w:space="0" w:color="auto"/>
              <w:left w:val="single" w:sz="4" w:space="0" w:color="auto"/>
              <w:bottom w:val="single" w:sz="4" w:space="0" w:color="auto"/>
              <w:right w:val="single" w:sz="12" w:space="0" w:color="C0C0C0"/>
            </w:tcBorders>
            <w:vAlign w:val="center"/>
          </w:tcPr>
          <w:p w14:paraId="30316191" w14:textId="77777777" w:rsidR="00DA1A52" w:rsidRPr="00457557" w:rsidRDefault="00DA1A52" w:rsidP="00362F03">
            <w:pPr>
              <w:pStyle w:val="Qsprompt"/>
              <w:rPr>
                <w:rFonts w:ascii="Verdana" w:hAnsi="Verdana"/>
              </w:rPr>
            </w:pPr>
            <w:r w:rsidRPr="00457557">
              <w:rPr>
                <w:rFonts w:ascii="Verdana" w:hAnsi="Verdana"/>
              </w:rPr>
              <w:t>Date</w:t>
            </w:r>
          </w:p>
        </w:tc>
        <w:tc>
          <w:tcPr>
            <w:tcW w:w="3402" w:type="dxa"/>
            <w:tcBorders>
              <w:left w:val="nil"/>
              <w:bottom w:val="single" w:sz="4" w:space="0" w:color="auto"/>
            </w:tcBorders>
            <w:vAlign w:val="center"/>
          </w:tcPr>
          <w:p w14:paraId="30316192" w14:textId="77777777" w:rsidR="00DA1A52" w:rsidRPr="00457557" w:rsidRDefault="00DA1A52" w:rsidP="00362F03">
            <w:pPr>
              <w:pStyle w:val="Question"/>
              <w:tabs>
                <w:tab w:val="clear" w:pos="284"/>
                <w:tab w:val="left" w:pos="1418"/>
                <w:tab w:val="left" w:pos="2552"/>
              </w:tabs>
              <w:spacing w:before="40" w:after="0"/>
              <w:ind w:left="28" w:right="57" w:firstLine="0"/>
              <w:rPr>
                <w:rFonts w:ascii="Verdana" w:hAnsi="Verdana"/>
                <w:color w:val="808080"/>
              </w:rPr>
            </w:pPr>
            <w:r w:rsidRPr="00457557">
              <w:rPr>
                <w:rFonts w:ascii="Verdana" w:hAnsi="Verdana"/>
                <w:color w:val="808080"/>
              </w:rPr>
              <w:fldChar w:fldCharType="begin">
                <w:ffData>
                  <w:name w:val="Text1"/>
                  <w:enabled/>
                  <w:calcOnExit w:val="0"/>
                  <w:textInput>
                    <w:default w:val="dd/mm/yy"/>
                  </w:textInput>
                </w:ffData>
              </w:fldChar>
            </w:r>
            <w:r w:rsidRPr="00457557">
              <w:rPr>
                <w:rFonts w:ascii="Verdana" w:hAnsi="Verdana"/>
                <w:color w:val="808080"/>
              </w:rPr>
              <w:instrText xml:space="preserve"> FORMTEXT </w:instrText>
            </w:r>
            <w:r w:rsidRPr="00457557">
              <w:rPr>
                <w:rFonts w:ascii="Verdana" w:hAnsi="Verdana"/>
                <w:color w:val="808080"/>
              </w:rPr>
            </w:r>
            <w:r w:rsidRPr="00457557">
              <w:rPr>
                <w:rFonts w:ascii="Verdana" w:hAnsi="Verdana"/>
                <w:color w:val="808080"/>
              </w:rPr>
              <w:fldChar w:fldCharType="separate"/>
            </w:r>
            <w:r w:rsidRPr="00457557">
              <w:rPr>
                <w:rFonts w:ascii="Verdana" w:hAnsi="Verdana"/>
                <w:noProof/>
                <w:color w:val="808080"/>
              </w:rPr>
              <w:t>dd/mm/yy</w:t>
            </w:r>
            <w:r w:rsidRPr="00457557">
              <w:rPr>
                <w:rFonts w:ascii="Verdana" w:hAnsi="Verdana"/>
                <w:color w:val="808080"/>
              </w:rPr>
              <w:fldChar w:fldCharType="end"/>
            </w:r>
          </w:p>
        </w:tc>
      </w:tr>
    </w:tbl>
    <w:p w14:paraId="30316194" w14:textId="77777777" w:rsidR="00141883" w:rsidRDefault="00141883" w:rsidP="001F5495">
      <w:pPr>
        <w:pStyle w:val="Qsyesno"/>
        <w:tabs>
          <w:tab w:val="clear" w:pos="284"/>
          <w:tab w:val="clear" w:pos="851"/>
          <w:tab w:val="left" w:pos="993"/>
          <w:tab w:val="left" w:pos="1560"/>
          <w:tab w:val="left" w:pos="1843"/>
        </w:tabs>
      </w:pPr>
    </w:p>
    <w:p w14:paraId="30316195" w14:textId="77777777" w:rsidR="00141883" w:rsidRDefault="00141883">
      <w:pPr>
        <w:spacing w:before="0" w:line="240" w:lineRule="auto"/>
        <w:rPr>
          <w:sz w:val="18"/>
        </w:rPr>
      </w:pPr>
      <w:r>
        <w:br w:type="page"/>
      </w:r>
    </w:p>
    <w:p w14:paraId="30316196" w14:textId="77777777" w:rsidR="00DA1A52" w:rsidRDefault="00DA1A52" w:rsidP="001F5495">
      <w:pPr>
        <w:pStyle w:val="Qsyesno"/>
        <w:tabs>
          <w:tab w:val="clear" w:pos="284"/>
          <w:tab w:val="clear" w:pos="851"/>
          <w:tab w:val="left" w:pos="993"/>
          <w:tab w:val="left" w:pos="1560"/>
          <w:tab w:val="left" w:pos="1843"/>
        </w:tabs>
      </w:pPr>
    </w:p>
    <w:p w14:paraId="30316197" w14:textId="77777777" w:rsidR="00DA1A52" w:rsidRDefault="00DA1A52" w:rsidP="00C26ADE">
      <w:pPr>
        <w:pStyle w:val="Qsyesno"/>
        <w:tabs>
          <w:tab w:val="clear" w:pos="284"/>
          <w:tab w:val="clear" w:pos="851"/>
          <w:tab w:val="left" w:pos="993"/>
          <w:tab w:val="left" w:pos="1560"/>
          <w:tab w:val="left" w:pos="1843"/>
        </w:tabs>
        <w:jc w:val="both"/>
        <w:rPr>
          <w:rFonts w:ascii="Verdana" w:hAnsi="Verdana" w:cs="Arial"/>
          <w:b/>
          <w:bCs/>
          <w:color w:val="000000"/>
          <w:szCs w:val="18"/>
        </w:rPr>
      </w:pPr>
      <w:r w:rsidRPr="00077230">
        <w:rPr>
          <w:rFonts w:ascii="Verdana" w:hAnsi="Verdana" w:cs="Arial"/>
          <w:b/>
          <w:bCs/>
          <w:color w:val="000000"/>
          <w:szCs w:val="18"/>
        </w:rPr>
        <w:t xml:space="preserve">Declaration of Applicant Firm / </w:t>
      </w:r>
      <w:r w:rsidRPr="00077230">
        <w:rPr>
          <w:rFonts w:ascii="Verdana" w:hAnsi="Verdana" w:cs="Arial"/>
          <w:b/>
          <w:bCs/>
          <w:szCs w:val="18"/>
        </w:rPr>
        <w:t>Electronic Money</w:t>
      </w:r>
      <w:r w:rsidRPr="00077230">
        <w:rPr>
          <w:rFonts w:ascii="Verdana" w:hAnsi="Verdana" w:cs="Arial"/>
          <w:b/>
          <w:bCs/>
          <w:color w:val="000000"/>
          <w:szCs w:val="18"/>
        </w:rPr>
        <w:t xml:space="preserve"> Institution</w:t>
      </w:r>
    </w:p>
    <w:p w14:paraId="30316198" w14:textId="77777777" w:rsidR="00DA1A52" w:rsidRDefault="00DA1A52" w:rsidP="00C26ADE">
      <w:pPr>
        <w:pStyle w:val="Qsyesno"/>
        <w:tabs>
          <w:tab w:val="clear" w:pos="284"/>
          <w:tab w:val="clear" w:pos="851"/>
          <w:tab w:val="left" w:pos="993"/>
          <w:tab w:val="left" w:pos="1560"/>
          <w:tab w:val="left" w:pos="1843"/>
        </w:tabs>
        <w:jc w:val="both"/>
        <w:rPr>
          <w:rFonts w:ascii="Verdana" w:hAnsi="Verdana" w:cs="Arial"/>
          <w:color w:val="000000"/>
          <w:szCs w:val="18"/>
        </w:rPr>
      </w:pPr>
      <w:r w:rsidRPr="00077230">
        <w:rPr>
          <w:rFonts w:ascii="Verdana" w:hAnsi="Verdana" w:cs="Arial"/>
          <w:color w:val="000000"/>
          <w:szCs w:val="18"/>
        </w:rPr>
        <w:t xml:space="preserve">It is a criminal offence (under the </w:t>
      </w:r>
      <w:r w:rsidRPr="00077230">
        <w:rPr>
          <w:rFonts w:ascii="Verdana" w:hAnsi="Verdana" w:cs="Arial"/>
          <w:szCs w:val="18"/>
        </w:rPr>
        <w:t>EM</w:t>
      </w:r>
      <w:r w:rsidRPr="00077230">
        <w:rPr>
          <w:rFonts w:ascii="Verdana" w:hAnsi="Verdana" w:cs="Arial"/>
          <w:color w:val="000000"/>
          <w:szCs w:val="18"/>
        </w:rPr>
        <w:t xml:space="preserve">Rs) to knowingly or recklessly give us information which is false or misleading. If necessary, appropriate professional advice should be sought before supplying </w:t>
      </w:r>
      <w:r w:rsidR="00256285">
        <w:rPr>
          <w:rFonts w:ascii="Verdana" w:hAnsi="Verdana" w:cs="Arial"/>
          <w:color w:val="000000"/>
          <w:szCs w:val="18"/>
        </w:rPr>
        <w:t>i</w:t>
      </w:r>
      <w:r w:rsidRPr="00077230">
        <w:rPr>
          <w:rFonts w:ascii="Verdana" w:hAnsi="Verdana" w:cs="Arial"/>
          <w:color w:val="000000"/>
          <w:szCs w:val="18"/>
        </w:rPr>
        <w:t>nformation to us.</w:t>
      </w:r>
    </w:p>
    <w:p w14:paraId="30316199" w14:textId="77777777" w:rsidR="00256285" w:rsidRDefault="00256285" w:rsidP="00C26ADE">
      <w:pPr>
        <w:pStyle w:val="Qsyesno"/>
        <w:tabs>
          <w:tab w:val="clear" w:pos="284"/>
          <w:tab w:val="clear" w:pos="851"/>
          <w:tab w:val="left" w:pos="993"/>
          <w:tab w:val="left" w:pos="1560"/>
          <w:tab w:val="left" w:pos="1843"/>
        </w:tabs>
        <w:jc w:val="both"/>
        <w:rPr>
          <w:rFonts w:ascii="Verdana" w:hAnsi="Verdana" w:cs="Arial"/>
          <w:color w:val="000000"/>
          <w:szCs w:val="18"/>
        </w:rPr>
      </w:pPr>
    </w:p>
    <w:p w14:paraId="3031619A" w14:textId="77777777" w:rsidR="00DA1A52" w:rsidRDefault="00DA1A52" w:rsidP="00C26ADE">
      <w:pPr>
        <w:pStyle w:val="Qsyesno"/>
        <w:tabs>
          <w:tab w:val="clear" w:pos="284"/>
          <w:tab w:val="clear" w:pos="851"/>
          <w:tab w:val="left" w:pos="993"/>
          <w:tab w:val="left" w:pos="1560"/>
          <w:tab w:val="left" w:pos="1843"/>
        </w:tabs>
        <w:jc w:val="both"/>
        <w:rPr>
          <w:rFonts w:ascii="Verdana" w:hAnsi="Verdana" w:cs="Arial"/>
          <w:color w:val="000000"/>
          <w:szCs w:val="18"/>
        </w:rPr>
      </w:pPr>
      <w:r w:rsidRPr="00077230">
        <w:rPr>
          <w:rFonts w:ascii="Verdana" w:hAnsi="Verdana" w:cs="Arial"/>
          <w:color w:val="000000"/>
          <w:szCs w:val="18"/>
        </w:rPr>
        <w:t>All information that the FCA might reasonably consider relevant to this notification should be supplied to the FCA. It should not be assumed that information is known to the FCA merely because it is in the public domain or has previously been disclosed to the FCA or another regulatory body, and the applicant is not entitled to assume that, in assessing this application, the FCA will check its existing records in respect of (or for information relating to) the applicant or persons connected to it. If there is any doubt about the relevance of information, it should be included</w:t>
      </w:r>
      <w:r>
        <w:rPr>
          <w:rFonts w:ascii="Verdana" w:hAnsi="Verdana" w:cs="Arial"/>
          <w:color w:val="000000"/>
          <w:szCs w:val="18"/>
        </w:rPr>
        <w:t>.</w:t>
      </w:r>
    </w:p>
    <w:p w14:paraId="3031619B" w14:textId="77777777" w:rsidR="00256285" w:rsidRDefault="00256285" w:rsidP="00C26ADE">
      <w:pPr>
        <w:spacing w:line="276" w:lineRule="auto"/>
        <w:ind w:right="731"/>
        <w:jc w:val="both"/>
        <w:rPr>
          <w:rFonts w:ascii="Verdana" w:hAnsi="Verdana"/>
          <w:sz w:val="18"/>
          <w:szCs w:val="18"/>
        </w:rPr>
      </w:pPr>
    </w:p>
    <w:p w14:paraId="3031619C" w14:textId="77777777" w:rsidR="00DA1A52" w:rsidRPr="00DA1A52" w:rsidRDefault="00DA1A52" w:rsidP="00C26ADE">
      <w:pPr>
        <w:spacing w:line="276" w:lineRule="auto"/>
        <w:ind w:right="731"/>
        <w:jc w:val="both"/>
        <w:rPr>
          <w:rFonts w:ascii="Verdana" w:hAnsi="Verdana"/>
          <w:sz w:val="18"/>
          <w:szCs w:val="18"/>
        </w:rPr>
      </w:pPr>
      <w:r w:rsidRPr="00DA1A52">
        <w:rPr>
          <w:rFonts w:ascii="Verdana" w:hAnsi="Verdana"/>
          <w:sz w:val="18"/>
          <w:szCs w:val="18"/>
        </w:rPr>
        <w:t>You must notify us without delay of any material change to the information provided. Failure to notify us without delay of any material change or inaccuracy is a breach of the EMRs, may result in a delay in the application process and may also call into question whether the applicant meets the conditions for authorisation.</w:t>
      </w:r>
    </w:p>
    <w:p w14:paraId="3031619D" w14:textId="77777777" w:rsidR="00256285" w:rsidRDefault="00256285" w:rsidP="00C26ADE">
      <w:pPr>
        <w:pStyle w:val="Qsyesno"/>
        <w:tabs>
          <w:tab w:val="clear" w:pos="284"/>
          <w:tab w:val="clear" w:pos="851"/>
          <w:tab w:val="left" w:pos="993"/>
          <w:tab w:val="left" w:pos="1560"/>
          <w:tab w:val="left" w:pos="1843"/>
        </w:tabs>
        <w:jc w:val="both"/>
        <w:rPr>
          <w:rFonts w:ascii="Verdana" w:hAnsi="Verdana" w:cs="Arial"/>
          <w:b/>
          <w:bCs/>
          <w:color w:val="000000"/>
          <w:szCs w:val="18"/>
        </w:rPr>
      </w:pPr>
    </w:p>
    <w:p w14:paraId="3031619E" w14:textId="77777777" w:rsidR="00DA1A52" w:rsidRPr="00256285" w:rsidRDefault="00DA1A52" w:rsidP="00C26ADE">
      <w:pPr>
        <w:pStyle w:val="Qsyesno"/>
        <w:tabs>
          <w:tab w:val="clear" w:pos="284"/>
          <w:tab w:val="clear" w:pos="851"/>
          <w:tab w:val="left" w:pos="993"/>
          <w:tab w:val="left" w:pos="1560"/>
          <w:tab w:val="left" w:pos="1843"/>
        </w:tabs>
        <w:jc w:val="both"/>
        <w:rPr>
          <w:rFonts w:ascii="Verdana" w:hAnsi="Verdana" w:cs="Arial"/>
          <w:bCs/>
          <w:color w:val="000000"/>
          <w:szCs w:val="18"/>
        </w:rPr>
      </w:pPr>
      <w:r w:rsidRPr="00256285">
        <w:rPr>
          <w:rFonts w:ascii="Verdana" w:hAnsi="Verdana" w:cs="Arial"/>
          <w:bCs/>
          <w:color w:val="000000"/>
          <w:szCs w:val="18"/>
        </w:rPr>
        <w:t>In making this application the applicant firm believes on the basis of due and diligent enquiry that the individual is a fit and proper person. The firm also believes, on the basis of due and diligent enquiry, that the individual is competent to fulfil the duties required.</w:t>
      </w:r>
    </w:p>
    <w:p w14:paraId="3031619F" w14:textId="77777777" w:rsidR="00256285" w:rsidRDefault="00256285" w:rsidP="00C26ADE">
      <w:pPr>
        <w:pStyle w:val="Qsyesno"/>
        <w:tabs>
          <w:tab w:val="clear" w:pos="284"/>
          <w:tab w:val="clear" w:pos="851"/>
          <w:tab w:val="left" w:pos="993"/>
          <w:tab w:val="left" w:pos="1560"/>
          <w:tab w:val="left" w:pos="1843"/>
        </w:tabs>
        <w:jc w:val="both"/>
        <w:rPr>
          <w:rFonts w:ascii="Verdana" w:hAnsi="Verdana" w:cs="Arial"/>
          <w:b/>
          <w:bCs/>
          <w:color w:val="000000"/>
          <w:szCs w:val="18"/>
        </w:rPr>
      </w:pPr>
    </w:p>
    <w:p w14:paraId="303161A0" w14:textId="77777777" w:rsidR="00256285" w:rsidRDefault="00141883" w:rsidP="00C26ADE">
      <w:pPr>
        <w:pStyle w:val="Qsyesno"/>
        <w:tabs>
          <w:tab w:val="clear" w:pos="284"/>
          <w:tab w:val="clear" w:pos="851"/>
          <w:tab w:val="left" w:pos="993"/>
          <w:tab w:val="left" w:pos="1560"/>
          <w:tab w:val="left" w:pos="1843"/>
        </w:tabs>
        <w:jc w:val="both"/>
        <w:rPr>
          <w:rFonts w:ascii="Verdana" w:hAnsi="Verdana" w:cs="Arial"/>
          <w:bCs/>
          <w:color w:val="000000"/>
          <w:szCs w:val="18"/>
        </w:rPr>
      </w:pPr>
      <w:r w:rsidRPr="00256285">
        <w:rPr>
          <w:rFonts w:ascii="Verdana" w:hAnsi="Verdana" w:cs="Arial"/>
          <w:bCs/>
          <w:color w:val="000000"/>
          <w:szCs w:val="18"/>
        </w:rPr>
        <w:t xml:space="preserve">I confirm that the information in this </w:t>
      </w:r>
      <w:r w:rsidR="00256285">
        <w:rPr>
          <w:rFonts w:ascii="Verdana" w:hAnsi="Verdana" w:cs="Arial"/>
          <w:bCs/>
          <w:color w:val="000000"/>
          <w:szCs w:val="18"/>
        </w:rPr>
        <w:t>f</w:t>
      </w:r>
      <w:r w:rsidRPr="00256285">
        <w:rPr>
          <w:rFonts w:ascii="Verdana" w:hAnsi="Verdana" w:cs="Arial"/>
          <w:bCs/>
          <w:color w:val="000000"/>
          <w:szCs w:val="18"/>
        </w:rPr>
        <w:t>orm is accurate and complete to the best of my knowledge and belief</w:t>
      </w:r>
      <w:r w:rsidR="00256285">
        <w:rPr>
          <w:rFonts w:ascii="Verdana" w:hAnsi="Verdana" w:cs="Arial"/>
          <w:bCs/>
          <w:color w:val="000000"/>
          <w:szCs w:val="18"/>
        </w:rPr>
        <w:t>.</w:t>
      </w:r>
    </w:p>
    <w:p w14:paraId="303161A1" w14:textId="77777777" w:rsidR="00256285" w:rsidRDefault="00256285" w:rsidP="00C26ADE">
      <w:pPr>
        <w:pStyle w:val="Qsyesno"/>
        <w:tabs>
          <w:tab w:val="clear" w:pos="284"/>
          <w:tab w:val="clear" w:pos="851"/>
          <w:tab w:val="left" w:pos="993"/>
          <w:tab w:val="left" w:pos="1560"/>
          <w:tab w:val="left" w:pos="1843"/>
        </w:tabs>
        <w:jc w:val="both"/>
        <w:rPr>
          <w:rFonts w:ascii="Verdana" w:hAnsi="Verdana" w:cs="Arial"/>
          <w:b/>
          <w:bCs/>
          <w:color w:val="000000"/>
          <w:szCs w:val="18"/>
        </w:rPr>
      </w:pPr>
    </w:p>
    <w:p w14:paraId="303161A2" w14:textId="77777777" w:rsidR="00141883" w:rsidRPr="00256285" w:rsidRDefault="00141883" w:rsidP="00C26ADE">
      <w:pPr>
        <w:pStyle w:val="Qsyesno"/>
        <w:tabs>
          <w:tab w:val="clear" w:pos="284"/>
          <w:tab w:val="clear" w:pos="851"/>
          <w:tab w:val="left" w:pos="993"/>
          <w:tab w:val="left" w:pos="1560"/>
          <w:tab w:val="left" w:pos="1843"/>
        </w:tabs>
        <w:jc w:val="both"/>
        <w:rPr>
          <w:rFonts w:ascii="Verdana" w:hAnsi="Verdana" w:cs="Arial"/>
          <w:bCs/>
          <w:color w:val="000000"/>
          <w:szCs w:val="18"/>
        </w:rPr>
      </w:pPr>
      <w:r w:rsidRPr="00256285">
        <w:rPr>
          <w:rFonts w:ascii="Verdana" w:hAnsi="Verdana" w:cs="Arial"/>
          <w:bCs/>
          <w:color w:val="000000"/>
          <w:szCs w:val="18"/>
        </w:rPr>
        <w:t xml:space="preserve">I confirm that I have authority to make this application, and sign this </w:t>
      </w:r>
      <w:r w:rsidR="00256285">
        <w:rPr>
          <w:rFonts w:ascii="Verdana" w:hAnsi="Verdana" w:cs="Arial"/>
          <w:bCs/>
          <w:color w:val="000000"/>
          <w:szCs w:val="18"/>
        </w:rPr>
        <w:t>f</w:t>
      </w:r>
      <w:r w:rsidRPr="00256285">
        <w:rPr>
          <w:rFonts w:ascii="Verdana" w:hAnsi="Verdana" w:cs="Arial"/>
          <w:bCs/>
          <w:color w:val="000000"/>
          <w:szCs w:val="18"/>
        </w:rPr>
        <w:t xml:space="preserve">orm, on behalf of the applicant firm(s). I also confirm that a copy of this </w:t>
      </w:r>
      <w:r w:rsidR="00256285">
        <w:rPr>
          <w:rFonts w:ascii="Verdana" w:hAnsi="Verdana" w:cs="Arial"/>
          <w:bCs/>
          <w:color w:val="000000"/>
          <w:szCs w:val="18"/>
        </w:rPr>
        <w:t>f</w:t>
      </w:r>
      <w:r w:rsidRPr="00256285">
        <w:rPr>
          <w:rFonts w:ascii="Verdana" w:hAnsi="Verdana" w:cs="Arial"/>
          <w:bCs/>
          <w:color w:val="000000"/>
          <w:szCs w:val="18"/>
        </w:rPr>
        <w:t xml:space="preserve">orm, as submitted to the FCA, will be sent to each of those firms at the same time as submitting the </w:t>
      </w:r>
      <w:r w:rsidR="00256285">
        <w:rPr>
          <w:rFonts w:ascii="Verdana" w:hAnsi="Verdana" w:cs="Arial"/>
          <w:bCs/>
          <w:color w:val="000000"/>
          <w:szCs w:val="18"/>
        </w:rPr>
        <w:t>f</w:t>
      </w:r>
      <w:r w:rsidRPr="00256285">
        <w:rPr>
          <w:rFonts w:ascii="Verdana" w:hAnsi="Verdana" w:cs="Arial"/>
          <w:bCs/>
          <w:color w:val="000000"/>
          <w:szCs w:val="18"/>
        </w:rPr>
        <w:t>orm to the FCA.</w:t>
      </w:r>
    </w:p>
    <w:p w14:paraId="303161A3" w14:textId="77777777" w:rsidR="00141883" w:rsidRDefault="00141883" w:rsidP="00C26ADE">
      <w:pPr>
        <w:pStyle w:val="QuestionnoteChar"/>
        <w:jc w:val="both"/>
        <w:rPr>
          <w:rFonts w:ascii="Verdana" w:hAnsi="Verdana"/>
          <w:b/>
        </w:rPr>
      </w:pPr>
    </w:p>
    <w:p w14:paraId="303161A4" w14:textId="77777777" w:rsidR="00141883" w:rsidRPr="002B217F" w:rsidRDefault="00141883" w:rsidP="00C26ADE">
      <w:pPr>
        <w:pStyle w:val="QuestionnoteChar"/>
        <w:jc w:val="both"/>
        <w:rPr>
          <w:rFonts w:ascii="Verdana" w:hAnsi="Verdana"/>
          <w:b/>
        </w:rPr>
      </w:pPr>
      <w:r w:rsidRPr="002B217F">
        <w:rPr>
          <w:rFonts w:ascii="Verdana" w:hAnsi="Verdana"/>
          <w:b/>
        </w:rPr>
        <w:t>I confirm</w:t>
      </w:r>
      <w:r>
        <w:rPr>
          <w:rFonts w:ascii="Verdana" w:hAnsi="Verdana"/>
          <w:b/>
        </w:rPr>
        <w:t xml:space="preserve"> that I am legally authorised to sign on behalf of the applicant firm.</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134"/>
        <w:gridCol w:w="5954"/>
      </w:tblGrid>
      <w:tr w:rsidR="00385C38" w:rsidRPr="00385C38" w14:paraId="303161A7" w14:textId="77777777" w:rsidTr="00362F03">
        <w:trPr>
          <w:trHeight w:val="397"/>
        </w:trPr>
        <w:tc>
          <w:tcPr>
            <w:tcW w:w="1134" w:type="dxa"/>
            <w:tcBorders>
              <w:top w:val="single" w:sz="4" w:space="0" w:color="auto"/>
              <w:left w:val="single" w:sz="4" w:space="0" w:color="auto"/>
              <w:bottom w:val="single" w:sz="4" w:space="0" w:color="auto"/>
              <w:right w:val="single" w:sz="12" w:space="0" w:color="C0C0C0"/>
            </w:tcBorders>
            <w:vAlign w:val="center"/>
          </w:tcPr>
          <w:p w14:paraId="303161A5" w14:textId="77777777" w:rsidR="00141883" w:rsidRPr="00385C38" w:rsidRDefault="00141883" w:rsidP="00362F03">
            <w:pPr>
              <w:pStyle w:val="Qsprompt"/>
              <w:rPr>
                <w:rFonts w:ascii="Verdana" w:hAnsi="Verdana"/>
              </w:rPr>
            </w:pPr>
            <w:r w:rsidRPr="00385C38">
              <w:rPr>
                <w:rFonts w:ascii="Verdana" w:hAnsi="Verdana"/>
              </w:rPr>
              <w:t>Name</w:t>
            </w:r>
          </w:p>
        </w:tc>
        <w:tc>
          <w:tcPr>
            <w:tcW w:w="5954" w:type="dxa"/>
            <w:tcBorders>
              <w:left w:val="nil"/>
              <w:bottom w:val="single" w:sz="4" w:space="0" w:color="auto"/>
            </w:tcBorders>
            <w:vAlign w:val="center"/>
          </w:tcPr>
          <w:p w14:paraId="303161A6" w14:textId="77777777" w:rsidR="00141883" w:rsidRPr="00385C38" w:rsidRDefault="00141883" w:rsidP="00362F03">
            <w:pPr>
              <w:pStyle w:val="Question"/>
              <w:tabs>
                <w:tab w:val="clear" w:pos="284"/>
                <w:tab w:val="left" w:pos="1418"/>
                <w:tab w:val="left" w:pos="2552"/>
              </w:tabs>
              <w:spacing w:before="40" w:after="0"/>
              <w:ind w:left="28" w:right="57" w:firstLine="0"/>
              <w:rPr>
                <w:rFonts w:ascii="Verdana" w:hAnsi="Verdana"/>
              </w:rPr>
            </w:pPr>
            <w:r w:rsidRPr="00385C38">
              <w:rPr>
                <w:rFonts w:ascii="Verdana" w:hAnsi="Verdana"/>
              </w:rPr>
              <w:fldChar w:fldCharType="begin">
                <w:ffData>
                  <w:name w:val="Text1"/>
                  <w:enabled/>
                  <w:calcOnExit w:val="0"/>
                  <w:textInput/>
                </w:ffData>
              </w:fldChar>
            </w:r>
            <w:r w:rsidRPr="00385C38">
              <w:rPr>
                <w:rFonts w:ascii="Verdana" w:hAnsi="Verdana"/>
              </w:rPr>
              <w:instrText xml:space="preserve"> FORMTEXT </w:instrText>
            </w:r>
            <w:r w:rsidRPr="00385C38">
              <w:rPr>
                <w:rFonts w:ascii="Verdana" w:hAnsi="Verdana"/>
              </w:rPr>
            </w:r>
            <w:r w:rsidRPr="00385C38">
              <w:rPr>
                <w:rFonts w:ascii="Verdana" w:hAnsi="Verdana"/>
              </w:rPr>
              <w:fldChar w:fldCharType="separate"/>
            </w:r>
            <w:r w:rsidRPr="00385C38">
              <w:rPr>
                <w:rFonts w:ascii="Verdana" w:hAnsi="Verdana"/>
                <w:noProof/>
              </w:rPr>
              <w:t> </w:t>
            </w:r>
            <w:r w:rsidRPr="00385C38">
              <w:rPr>
                <w:rFonts w:ascii="Verdana" w:hAnsi="Verdana"/>
                <w:noProof/>
              </w:rPr>
              <w:t> </w:t>
            </w:r>
            <w:r w:rsidRPr="00385C38">
              <w:rPr>
                <w:rFonts w:ascii="Verdana" w:hAnsi="Verdana"/>
                <w:noProof/>
              </w:rPr>
              <w:t> </w:t>
            </w:r>
            <w:r w:rsidRPr="00385C38">
              <w:rPr>
                <w:rFonts w:ascii="Verdana" w:hAnsi="Verdana"/>
                <w:noProof/>
              </w:rPr>
              <w:t> </w:t>
            </w:r>
            <w:r w:rsidRPr="00385C38">
              <w:rPr>
                <w:rFonts w:ascii="Verdana" w:hAnsi="Verdana"/>
                <w:noProof/>
              </w:rPr>
              <w:t> </w:t>
            </w:r>
            <w:r w:rsidRPr="00385C38">
              <w:rPr>
                <w:rFonts w:ascii="Verdana" w:hAnsi="Verdana"/>
              </w:rPr>
              <w:fldChar w:fldCharType="end"/>
            </w:r>
          </w:p>
        </w:tc>
      </w:tr>
    </w:tbl>
    <w:p w14:paraId="303161A8" w14:textId="77777777" w:rsidR="00141883" w:rsidRPr="00457557" w:rsidRDefault="00141883" w:rsidP="00141883">
      <w:pPr>
        <w:pStyle w:val="Qstablespacer"/>
        <w:numPr>
          <w:ilvl w:val="0"/>
          <w:numId w:val="20"/>
        </w:numPr>
        <w:rPr>
          <w:rFonts w:ascii="Verdana" w:hAnsi="Verdana"/>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134"/>
        <w:gridCol w:w="5954"/>
      </w:tblGrid>
      <w:tr w:rsidR="00141883" w:rsidRPr="00457557" w14:paraId="303161AB" w14:textId="77777777" w:rsidTr="00362F03">
        <w:trPr>
          <w:trHeight w:val="1191"/>
        </w:trPr>
        <w:tc>
          <w:tcPr>
            <w:tcW w:w="1134" w:type="dxa"/>
            <w:tcBorders>
              <w:top w:val="single" w:sz="4" w:space="0" w:color="auto"/>
              <w:left w:val="single" w:sz="4" w:space="0" w:color="auto"/>
              <w:bottom w:val="single" w:sz="4" w:space="0" w:color="auto"/>
              <w:right w:val="single" w:sz="12" w:space="0" w:color="C0C0C0"/>
            </w:tcBorders>
          </w:tcPr>
          <w:p w14:paraId="303161A9" w14:textId="77777777" w:rsidR="00141883" w:rsidRPr="00457557" w:rsidRDefault="00141883" w:rsidP="00362F03">
            <w:pPr>
              <w:pStyle w:val="Qsprompt"/>
              <w:spacing w:before="40"/>
              <w:rPr>
                <w:rFonts w:ascii="Verdana" w:hAnsi="Verdana"/>
              </w:rPr>
            </w:pPr>
            <w:r w:rsidRPr="00457557">
              <w:rPr>
                <w:rFonts w:ascii="Verdana" w:hAnsi="Verdana"/>
              </w:rPr>
              <w:t>Signature</w:t>
            </w:r>
          </w:p>
        </w:tc>
        <w:tc>
          <w:tcPr>
            <w:tcW w:w="5954" w:type="dxa"/>
            <w:tcBorders>
              <w:left w:val="nil"/>
              <w:bottom w:val="single" w:sz="4" w:space="0" w:color="auto"/>
            </w:tcBorders>
          </w:tcPr>
          <w:p w14:paraId="303161AA" w14:textId="77777777" w:rsidR="00141883" w:rsidRPr="00457557" w:rsidRDefault="00141883" w:rsidP="00362F03">
            <w:pPr>
              <w:pStyle w:val="Question"/>
              <w:tabs>
                <w:tab w:val="clear" w:pos="284"/>
                <w:tab w:val="left" w:pos="1418"/>
                <w:tab w:val="left" w:pos="2552"/>
              </w:tabs>
              <w:ind w:left="28" w:firstLine="0"/>
              <w:rPr>
                <w:rFonts w:ascii="Verdana" w:hAnsi="Verdana"/>
                <w:color w:val="000080"/>
              </w:rPr>
            </w:pPr>
          </w:p>
        </w:tc>
      </w:tr>
    </w:tbl>
    <w:p w14:paraId="303161AC" w14:textId="77777777" w:rsidR="00141883" w:rsidRPr="00457557" w:rsidRDefault="00141883" w:rsidP="00141883">
      <w:pPr>
        <w:pStyle w:val="Qstablespacer"/>
        <w:numPr>
          <w:ilvl w:val="0"/>
          <w:numId w:val="20"/>
        </w:numPr>
        <w:rPr>
          <w:rFonts w:ascii="Verdana" w:hAnsi="Verdana"/>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134"/>
        <w:gridCol w:w="3402"/>
      </w:tblGrid>
      <w:tr w:rsidR="00141883" w:rsidRPr="00457557" w14:paraId="303161AF" w14:textId="77777777" w:rsidTr="00362F03">
        <w:trPr>
          <w:trHeight w:val="397"/>
        </w:trPr>
        <w:tc>
          <w:tcPr>
            <w:tcW w:w="1134" w:type="dxa"/>
            <w:tcBorders>
              <w:top w:val="single" w:sz="4" w:space="0" w:color="auto"/>
              <w:left w:val="single" w:sz="4" w:space="0" w:color="auto"/>
              <w:bottom w:val="single" w:sz="4" w:space="0" w:color="auto"/>
              <w:right w:val="single" w:sz="12" w:space="0" w:color="C0C0C0"/>
            </w:tcBorders>
            <w:vAlign w:val="center"/>
          </w:tcPr>
          <w:p w14:paraId="303161AD" w14:textId="77777777" w:rsidR="00141883" w:rsidRPr="00457557" w:rsidRDefault="00141883" w:rsidP="00362F03">
            <w:pPr>
              <w:pStyle w:val="Qsprompt"/>
              <w:rPr>
                <w:rFonts w:ascii="Verdana" w:hAnsi="Verdana"/>
              </w:rPr>
            </w:pPr>
            <w:r w:rsidRPr="00457557">
              <w:rPr>
                <w:rFonts w:ascii="Verdana" w:hAnsi="Verdana"/>
              </w:rPr>
              <w:t>Date</w:t>
            </w:r>
          </w:p>
        </w:tc>
        <w:tc>
          <w:tcPr>
            <w:tcW w:w="3402" w:type="dxa"/>
            <w:tcBorders>
              <w:left w:val="nil"/>
              <w:bottom w:val="single" w:sz="4" w:space="0" w:color="auto"/>
            </w:tcBorders>
            <w:vAlign w:val="center"/>
          </w:tcPr>
          <w:p w14:paraId="303161AE" w14:textId="77777777" w:rsidR="00141883" w:rsidRPr="00457557" w:rsidRDefault="00141883" w:rsidP="00362F03">
            <w:pPr>
              <w:pStyle w:val="Question"/>
              <w:tabs>
                <w:tab w:val="clear" w:pos="284"/>
                <w:tab w:val="left" w:pos="1418"/>
                <w:tab w:val="left" w:pos="2552"/>
              </w:tabs>
              <w:spacing w:before="40" w:after="0"/>
              <w:ind w:left="28" w:right="57" w:firstLine="0"/>
              <w:rPr>
                <w:rFonts w:ascii="Verdana" w:hAnsi="Verdana"/>
                <w:color w:val="808080"/>
              </w:rPr>
            </w:pPr>
            <w:r w:rsidRPr="00457557">
              <w:rPr>
                <w:rFonts w:ascii="Verdana" w:hAnsi="Verdana"/>
                <w:color w:val="808080"/>
              </w:rPr>
              <w:fldChar w:fldCharType="begin">
                <w:ffData>
                  <w:name w:val="Text1"/>
                  <w:enabled/>
                  <w:calcOnExit w:val="0"/>
                  <w:textInput>
                    <w:default w:val="dd/mm/yy"/>
                  </w:textInput>
                </w:ffData>
              </w:fldChar>
            </w:r>
            <w:r w:rsidRPr="00457557">
              <w:rPr>
                <w:rFonts w:ascii="Verdana" w:hAnsi="Verdana"/>
                <w:color w:val="808080"/>
              </w:rPr>
              <w:instrText xml:space="preserve"> FORMTEXT </w:instrText>
            </w:r>
            <w:r w:rsidRPr="00457557">
              <w:rPr>
                <w:rFonts w:ascii="Verdana" w:hAnsi="Verdana"/>
                <w:color w:val="808080"/>
              </w:rPr>
            </w:r>
            <w:r w:rsidRPr="00457557">
              <w:rPr>
                <w:rFonts w:ascii="Verdana" w:hAnsi="Verdana"/>
                <w:color w:val="808080"/>
              </w:rPr>
              <w:fldChar w:fldCharType="separate"/>
            </w:r>
            <w:r w:rsidRPr="00457557">
              <w:rPr>
                <w:rFonts w:ascii="Verdana" w:hAnsi="Verdana"/>
                <w:noProof/>
                <w:color w:val="808080"/>
              </w:rPr>
              <w:t>dd/mm/yy</w:t>
            </w:r>
            <w:r w:rsidRPr="00457557">
              <w:rPr>
                <w:rFonts w:ascii="Verdana" w:hAnsi="Verdana"/>
                <w:color w:val="808080"/>
              </w:rPr>
              <w:fldChar w:fldCharType="end"/>
            </w:r>
          </w:p>
        </w:tc>
      </w:tr>
    </w:tbl>
    <w:p w14:paraId="303161B0" w14:textId="77777777" w:rsidR="005E495D" w:rsidRPr="00DA2D00" w:rsidRDefault="005E495D" w:rsidP="00141883">
      <w:pPr>
        <w:pStyle w:val="Heading2"/>
        <w:ind w:hanging="567"/>
        <w:rPr>
          <w:rFonts w:ascii="Verdana" w:hAnsi="Verdana"/>
        </w:rPr>
      </w:pPr>
    </w:p>
    <w:sectPr w:rsidR="005E495D" w:rsidRPr="00DA2D00" w:rsidSect="00141883">
      <w:pgSz w:w="11901" w:h="16846" w:code="9"/>
      <w:pgMar w:top="1134" w:right="680" w:bottom="907" w:left="3402" w:header="567" w:footer="680" w:gutter="0"/>
      <w:cols w:space="720"/>
      <w:titlePg/>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1625E85" w14:textId="77777777" w:rsidR="00B234D2" w:rsidRDefault="00B234D2">
      <w:r>
        <w:separator/>
      </w:r>
    </w:p>
  </w:endnote>
  <w:endnote w:type="continuationSeparator" w:id="0">
    <w:p w14:paraId="6ACBEC05" w14:textId="77777777" w:rsidR="00B234D2" w:rsidRDefault="00B234D2">
      <w:r>
        <w:continuationSeparator/>
      </w:r>
    </w:p>
  </w:endnote>
  <w:endnote w:type="continuationNotice" w:id="1">
    <w:p w14:paraId="73E1E933" w14:textId="77777777" w:rsidR="00B234D2" w:rsidRDefault="00B234D2">
      <w:pPr>
        <w:spacing w:before="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ourier">
    <w:panose1 w:val="02070409020205020404"/>
    <w:charset w:val="00"/>
    <w:family w:val="modern"/>
    <w:notTrueType/>
    <w:pitch w:val="fixed"/>
    <w:sig w:usb0="00000003" w:usb1="00000000" w:usb2="00000000" w:usb3="00000000" w:csb0="00000001" w:csb1="00000000"/>
  </w:font>
  <w:font w:name="Arial Black">
    <w:panose1 w:val="020B0A04020102020204"/>
    <w:charset w:val="00"/>
    <w:family w:val="swiss"/>
    <w:pitch w:val="variable"/>
    <w:sig w:usb0="A00002AF" w:usb1="400078FB" w:usb2="00000000" w:usb3="00000000" w:csb0="0000009F" w:csb1="00000000"/>
  </w:font>
  <w:font w:name="Tahoma">
    <w:panose1 w:val="020B0604030504040204"/>
    <w:charset w:val="00"/>
    <w:family w:val="swiss"/>
    <w:pitch w:val="variable"/>
    <w:sig w:usb0="E1002EFF" w:usb1="C000605B" w:usb2="00000029" w:usb3="00000000" w:csb0="000101FF" w:csb1="00000000"/>
  </w:font>
  <w:font w:name="Book Antiqua">
    <w:panose1 w:val="02040602050305030304"/>
    <w:charset w:val="00"/>
    <w:family w:val="roman"/>
    <w:pitch w:val="variable"/>
    <w:sig w:usb0="00000287" w:usb1="00000000" w:usb2="00000000" w:usb3="00000000" w:csb0="0000009F" w:csb1="00000000"/>
  </w:font>
  <w:font w:name="Verdana">
    <w:panose1 w:val="020B0604030504040204"/>
    <w:charset w:val="00"/>
    <w:family w:val="swiss"/>
    <w:pitch w:val="variable"/>
    <w:sig w:usb0="A00006FF" w:usb1="4000205B" w:usb2="00000010" w:usb3="00000000" w:csb0="0000019F" w:csb1="00000000"/>
  </w:font>
  <w:font w:name="Calibri">
    <w:panose1 w:val="020F0502020204030204"/>
    <w:charset w:val="00"/>
    <w:family w:val="swiss"/>
    <w:pitch w:val="variable"/>
    <w:sig w:usb0="E4002EFF" w:usb1="C200247B" w:usb2="00000009" w:usb3="00000000" w:csb0="000001FF" w:csb1="00000000"/>
  </w:font>
  <w:font w:name="Webdings">
    <w:panose1 w:val="05030102010509060703"/>
    <w:charset w:val="02"/>
    <w:family w:val="roman"/>
    <w:pitch w:val="variable"/>
    <w:sig w:usb0="00000000" w:usb1="10000000" w:usb2="00000000" w:usb3="00000000" w:csb0="80000000" w:csb1="00000000"/>
  </w:font>
  <w:font w:name="Arial Unicode MS">
    <w:altName w:val="Yu Gothic"/>
    <w:panose1 w:val="020B0604020202020204"/>
    <w:charset w:val="80"/>
    <w:family w:val="swiss"/>
    <w:pitch w:val="variable"/>
    <w:sig w:usb0="F7FFAFFF" w:usb1="E9DFFFFF" w:usb2="0000003F" w:usb3="00000000" w:csb0="003F01F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03161CA" w14:textId="77777777" w:rsidR="00362F03" w:rsidRPr="00E523FD" w:rsidRDefault="00362F03">
    <w:pPr>
      <w:pStyle w:val="Footer"/>
      <w:tabs>
        <w:tab w:val="clear" w:pos="4320"/>
        <w:tab w:val="right" w:pos="7797"/>
      </w:tabs>
      <w:rPr>
        <w:rStyle w:val="PageNumber"/>
        <w:b/>
        <w:snapToGrid w:val="0"/>
        <w:sz w:val="16"/>
        <w:szCs w:val="16"/>
        <w:lang w:eastAsia="en-US"/>
      </w:rPr>
    </w:pPr>
    <w:r>
      <w:rPr>
        <w:noProof/>
      </w:rPr>
      <mc:AlternateContent>
        <mc:Choice Requires="wps">
          <w:drawing>
            <wp:anchor distT="0" distB="0" distL="114300" distR="114300" simplePos="0" relativeHeight="251658240" behindDoc="0" locked="0" layoutInCell="0" allowOverlap="1" wp14:anchorId="303161D6" wp14:editId="303161D7">
              <wp:simplePos x="0" y="0"/>
              <wp:positionH relativeFrom="margin">
                <wp:posOffset>0</wp:posOffset>
              </wp:positionH>
              <wp:positionV relativeFrom="paragraph">
                <wp:posOffset>36195</wp:posOffset>
              </wp:positionV>
              <wp:extent cx="4968240" cy="0"/>
              <wp:effectExtent l="0" t="0" r="0" b="0"/>
              <wp:wrapNone/>
              <wp:docPr id="2" name="Line 1"/>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990033"/>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7B5BAC9C" id="Line 1" o:spid="_x0000_s1026" style="position:absolute;z-index:25165824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jqKotAEAAEkDAAAOAAAAZHJzL2Uyb0RvYy54bWysU8Fu2zAMvQ/YPwi6N3bSrmiMOD2k6y7d&#10;FqDdBzCSbAuVREFUYufvJ6lJWmy3YRdCFMmnx0dqdT9Zww4qkEbX8vms5kw5gVK7vuW/Xh6v7jij&#10;CE6CQadaflTE79efP61G36gFDmikCiyBOGpG3/IhRt9UFYlBWaAZeuVSsMNgISY39JUMMCZ0a6pF&#10;Xd9WIwbpAwpFlG4f3oJ8XfC7Ton4s+tIRWZanrjFYkOxu2yr9QqaPoAftDjRgH9gYUG79OgF6gEi&#10;sH3Qf0FZLQISdnEm0FbYdVqo0kPqZl7/0c3zAF6VXpI45C8y0f+DFT8OG7cNmbqY3LN/QvFKzOFm&#10;ANerQuDl6NPg5lmqavTUXEqyQ34b2G78jjLlwD5iUWHqgs2QqT82FbGPF7HVFJlIlzfL27vFTZqJ&#10;OMcqaM6FPlD8ptCyfGi50S7rAA0cnihmItCcU/K1w0dtTJmlcWxMbJf1l7pUEBotczTnUeh3GxPY&#10;AdI6LJd1fX1d2kqRj2kB904WtEGB/Ho6R9Dm7ZxeN+6kRhYgbxs1O5THbTirlOZVaJ52Ky/ER79U&#10;v/+A9W8AAAD//wMAUEsDBBQABgAIAAAAIQADlbcp2wAAAAQBAAAPAAAAZHJzL2Rvd25yZXYueG1s&#10;TI/NTsMwEITvSLyDtUhcEHWo+kfIpkKIHJFoQQJuTrwkofE6irdt+vYYLnAczWjmm2w9uk4daAit&#10;Z4SbSQKKuPK25Rrh9aW4XoEKYtiazjMhnCjAOj8/y0xq/ZE3dNhKrWIJh9QgNCJ9qnWoGnImTHxP&#10;HL1PPzgjUQ61toM5xnLX6WmSLLQzLceFxvT00FC12+4dwm3xrKUsTuHj6XG3uJq99/z1Nke8vBjv&#10;70AJjfIXhh/8iA55ZCr9nm1QHUI8IgjzJahoLlfTGajyV+s80//h828AAAD//wMAUEsBAi0AFAAG&#10;AAgAAAAhALaDOJL+AAAA4QEAABMAAAAAAAAAAAAAAAAAAAAAAFtDb250ZW50X1R5cGVzXS54bWxQ&#10;SwECLQAUAAYACAAAACEAOP0h/9YAAACUAQAACwAAAAAAAAAAAAAAAAAvAQAAX3JlbHMvLnJlbHNQ&#10;SwECLQAUAAYACAAAACEAeo6iqLQBAABJAwAADgAAAAAAAAAAAAAAAAAuAgAAZHJzL2Uyb0RvYy54&#10;bWxQSwECLQAUAAYACAAAACEAA5W3KdsAAAAEAQAADwAAAAAAAAAAAAAAAAAOBAAAZHJzL2Rvd25y&#10;ZXYueG1sUEsFBgAAAAAEAAQA8wAAABYFAAAAAA==&#10;" o:allowincell="f" strokecolor="#903" strokeweight="1.5pt">
              <w10:wrap anchorx="margin"/>
            </v:line>
          </w:pict>
        </mc:Fallback>
      </mc:AlternateContent>
    </w:r>
    <w:r w:rsidRPr="00636B49">
      <w:rPr>
        <w:b/>
        <w:i/>
        <w:sz w:val="16"/>
      </w:rPr>
      <w:t xml:space="preserve"> F</w:t>
    </w:r>
    <w:r>
      <w:rPr>
        <w:b/>
        <w:i/>
        <w:sz w:val="16"/>
      </w:rPr>
      <w:t>C</w:t>
    </w:r>
    <w:r w:rsidRPr="00636B49">
      <w:rPr>
        <w:b/>
        <w:i/>
        <w:sz w:val="16"/>
      </w:rPr>
      <w:t>A</w:t>
    </w:r>
    <w:r w:rsidRPr="00636B49">
      <w:rPr>
        <w:b/>
        <w:sz w:val="16"/>
      </w:rPr>
      <w:t xml:space="preserve"> </w:t>
    </w:r>
    <w:r w:rsidRPr="00636B49">
      <w:rPr>
        <w:b/>
        <w:sz w:val="12"/>
      </w:rPr>
      <w:sym w:font="Wingdings" w:char="F06C"/>
    </w:r>
    <w:r w:rsidRPr="00636B49">
      <w:rPr>
        <w:b/>
        <w:sz w:val="16"/>
      </w:rPr>
      <w:t xml:space="preserve"> Qualifying holding </w:t>
    </w:r>
    <w:r>
      <w:rPr>
        <w:b/>
        <w:sz w:val="16"/>
      </w:rPr>
      <w:t>–</w:t>
    </w:r>
    <w:r w:rsidRPr="00636B49">
      <w:rPr>
        <w:b/>
        <w:sz w:val="16"/>
      </w:rPr>
      <w:t xml:space="preserve"> Individual</w:t>
    </w:r>
    <w:r>
      <w:rPr>
        <w:b/>
        <w:sz w:val="16"/>
      </w:rPr>
      <w:t xml:space="preserve"> form </w:t>
    </w:r>
    <w:r w:rsidRPr="00636B49">
      <w:rPr>
        <w:b/>
        <w:sz w:val="16"/>
      </w:rPr>
      <w:t xml:space="preserve"> </w:t>
    </w:r>
    <w:r w:rsidRPr="00636B49">
      <w:rPr>
        <w:b/>
        <w:sz w:val="12"/>
      </w:rPr>
      <w:sym w:font="Wingdings" w:char="F06C"/>
    </w:r>
    <w:r w:rsidRPr="00636B49">
      <w:rPr>
        <w:b/>
        <w:sz w:val="16"/>
      </w:rPr>
      <w:t xml:space="preserve"> Release </w:t>
    </w:r>
    <w:r>
      <w:rPr>
        <w:b/>
        <w:sz w:val="16"/>
      </w:rPr>
      <w:t>3</w:t>
    </w:r>
    <w:r w:rsidRPr="00636B49">
      <w:rPr>
        <w:b/>
        <w:sz w:val="16"/>
      </w:rPr>
      <w:t xml:space="preserve"> </w:t>
    </w:r>
    <w:r w:rsidRPr="00636B49">
      <w:rPr>
        <w:b/>
        <w:sz w:val="12"/>
      </w:rPr>
      <w:sym w:font="Wingdings" w:char="F06C"/>
    </w:r>
    <w:r w:rsidRPr="00636B49">
      <w:rPr>
        <w:b/>
        <w:sz w:val="16"/>
      </w:rPr>
      <w:t xml:space="preserve"> </w:t>
    </w:r>
    <w:r>
      <w:rPr>
        <w:b/>
        <w:sz w:val="16"/>
      </w:rPr>
      <w:t>December 2015</w:t>
    </w:r>
    <w:r>
      <w:rPr>
        <w:sz w:val="16"/>
      </w:rPr>
      <w:tab/>
    </w:r>
    <w:r w:rsidRPr="00E523FD">
      <w:rPr>
        <w:rStyle w:val="PageNumber"/>
        <w:b/>
        <w:snapToGrid w:val="0"/>
        <w:sz w:val="16"/>
        <w:szCs w:val="16"/>
        <w:lang w:eastAsia="en-US"/>
      </w:rPr>
      <w:t xml:space="preserve">page </w:t>
    </w:r>
    <w:r w:rsidRPr="00E523FD">
      <w:rPr>
        <w:rStyle w:val="PageNumber"/>
        <w:b/>
        <w:snapToGrid w:val="0"/>
        <w:sz w:val="16"/>
        <w:szCs w:val="16"/>
        <w:lang w:eastAsia="en-US"/>
      </w:rPr>
      <w:fldChar w:fldCharType="begin"/>
    </w:r>
    <w:r w:rsidRPr="00E523FD">
      <w:rPr>
        <w:rStyle w:val="PageNumber"/>
        <w:b/>
        <w:snapToGrid w:val="0"/>
        <w:sz w:val="16"/>
        <w:szCs w:val="16"/>
        <w:lang w:eastAsia="en-US"/>
      </w:rPr>
      <w:instrText xml:space="preserve"> PAGE </w:instrText>
    </w:r>
    <w:r w:rsidRPr="00E523FD">
      <w:rPr>
        <w:rStyle w:val="PageNumber"/>
        <w:b/>
        <w:snapToGrid w:val="0"/>
        <w:sz w:val="16"/>
        <w:szCs w:val="16"/>
        <w:lang w:eastAsia="en-US"/>
      </w:rPr>
      <w:fldChar w:fldCharType="separate"/>
    </w:r>
    <w:r>
      <w:rPr>
        <w:rStyle w:val="PageNumber"/>
        <w:b/>
        <w:noProof/>
        <w:snapToGrid w:val="0"/>
        <w:sz w:val="16"/>
        <w:szCs w:val="16"/>
        <w:lang w:eastAsia="en-US"/>
      </w:rPr>
      <w:t>13</w:t>
    </w:r>
    <w:r w:rsidRPr="00E523FD">
      <w:rPr>
        <w:rStyle w:val="PageNumber"/>
        <w:b/>
        <w:snapToGrid w:val="0"/>
        <w:sz w:val="16"/>
        <w:szCs w:val="16"/>
        <w:lang w:eastAsia="en-US"/>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03161CD" w14:textId="77777777" w:rsidR="00362F03" w:rsidRPr="006E484E" w:rsidRDefault="00362F03">
    <w:pPr>
      <w:pStyle w:val="Footer"/>
      <w:tabs>
        <w:tab w:val="clear" w:pos="4320"/>
        <w:tab w:val="right" w:pos="7797"/>
      </w:tabs>
      <w:rPr>
        <w:b/>
        <w:sz w:val="16"/>
      </w:rPr>
    </w:pPr>
    <w:r>
      <w:rPr>
        <w:noProof/>
        <w:szCs w:val="16"/>
      </w:rPr>
      <mc:AlternateContent>
        <mc:Choice Requires="wps">
          <w:drawing>
            <wp:anchor distT="0" distB="0" distL="114300" distR="114300" simplePos="0" relativeHeight="251658241" behindDoc="0" locked="0" layoutInCell="0" allowOverlap="1" wp14:anchorId="303161D8" wp14:editId="303161D9">
              <wp:simplePos x="0" y="0"/>
              <wp:positionH relativeFrom="margin">
                <wp:posOffset>0</wp:posOffset>
              </wp:positionH>
              <wp:positionV relativeFrom="paragraph">
                <wp:posOffset>36195</wp:posOffset>
              </wp:positionV>
              <wp:extent cx="4968240" cy="0"/>
              <wp:effectExtent l="0" t="0" r="0" b="0"/>
              <wp:wrapNone/>
              <wp:docPr id="1" name="Line 2"/>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990033"/>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7A88CA2A" id="Line 2" o:spid="_x0000_s1026" style="position:absolute;z-index:251658241;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jqKotAEAAEkDAAAOAAAAZHJzL2Uyb0RvYy54bWysU8Fu2zAMvQ/YPwi6N3bSrmiMOD2k6y7d&#10;FqDdBzCSbAuVREFUYufvJ6lJWmy3YRdCFMmnx0dqdT9Zww4qkEbX8vms5kw5gVK7vuW/Xh6v7jij&#10;CE6CQadaflTE79efP61G36gFDmikCiyBOGpG3/IhRt9UFYlBWaAZeuVSsMNgISY39JUMMCZ0a6pF&#10;Xd9WIwbpAwpFlG4f3oJ8XfC7Ton4s+tIRWZanrjFYkOxu2yr9QqaPoAftDjRgH9gYUG79OgF6gEi&#10;sH3Qf0FZLQISdnEm0FbYdVqo0kPqZl7/0c3zAF6VXpI45C8y0f+DFT8OG7cNmbqY3LN/QvFKzOFm&#10;ANerQuDl6NPg5lmqavTUXEqyQ34b2G78jjLlwD5iUWHqgs2QqT82FbGPF7HVFJlIlzfL27vFTZqJ&#10;OMcqaM6FPlD8ptCyfGi50S7rAA0cnihmItCcU/K1w0dtTJmlcWxMbJf1l7pUEBotczTnUeh3GxPY&#10;AdI6LJd1fX1d2kqRj2kB904WtEGB/Ho6R9Dm7ZxeN+6kRhYgbxs1O5THbTirlOZVaJ52Ky/ER79U&#10;v/+A9W8AAAD//wMAUEsDBBQABgAIAAAAIQADlbcp2wAAAAQBAAAPAAAAZHJzL2Rvd25yZXYueG1s&#10;TI/NTsMwEITvSLyDtUhcEHWo+kfIpkKIHJFoQQJuTrwkofE6irdt+vYYLnAczWjmm2w9uk4daAit&#10;Z4SbSQKKuPK25Rrh9aW4XoEKYtiazjMhnCjAOj8/y0xq/ZE3dNhKrWIJh9QgNCJ9qnWoGnImTHxP&#10;HL1PPzgjUQ61toM5xnLX6WmSLLQzLceFxvT00FC12+4dwm3xrKUsTuHj6XG3uJq99/z1Nke8vBjv&#10;70AJjfIXhh/8iA55ZCr9nm1QHUI8IgjzJahoLlfTGajyV+s80//h828AAAD//wMAUEsBAi0AFAAG&#10;AAgAAAAhALaDOJL+AAAA4QEAABMAAAAAAAAAAAAAAAAAAAAAAFtDb250ZW50X1R5cGVzXS54bWxQ&#10;SwECLQAUAAYACAAAACEAOP0h/9YAAACUAQAACwAAAAAAAAAAAAAAAAAvAQAAX3JlbHMvLnJlbHNQ&#10;SwECLQAUAAYACAAAACEAeo6iqLQBAABJAwAADgAAAAAAAAAAAAAAAAAuAgAAZHJzL2Uyb0RvYy54&#10;bWxQSwECLQAUAAYACAAAACEAA5W3KdsAAAAEAQAADwAAAAAAAAAAAAAAAAAOBAAAZHJzL2Rvd25y&#10;ZXYueG1sUEsFBgAAAAAEAAQA8wAAABYFAAAAAA==&#10;" o:allowincell="f" strokecolor="#903" strokeweight="1.5pt">
              <w10:wrap anchorx="margin"/>
            </v:line>
          </w:pict>
        </mc:Fallback>
      </mc:AlternateContent>
    </w:r>
    <w:r w:rsidRPr="00636B49">
      <w:rPr>
        <w:i/>
        <w:sz w:val="16"/>
      </w:rPr>
      <w:t xml:space="preserve"> </w:t>
    </w:r>
    <w:r w:rsidRPr="00636B49">
      <w:rPr>
        <w:b/>
        <w:i/>
        <w:sz w:val="16"/>
      </w:rPr>
      <w:t>F</w:t>
    </w:r>
    <w:r>
      <w:rPr>
        <w:b/>
        <w:i/>
        <w:sz w:val="16"/>
      </w:rPr>
      <w:t>C</w:t>
    </w:r>
    <w:r w:rsidRPr="00636B49">
      <w:rPr>
        <w:b/>
        <w:i/>
        <w:sz w:val="16"/>
      </w:rPr>
      <w:t>A</w:t>
    </w:r>
    <w:r w:rsidRPr="00636B49">
      <w:rPr>
        <w:b/>
        <w:sz w:val="16"/>
      </w:rPr>
      <w:t xml:space="preserve"> </w:t>
    </w:r>
    <w:r w:rsidRPr="00636B49">
      <w:rPr>
        <w:b/>
        <w:sz w:val="12"/>
      </w:rPr>
      <w:sym w:font="Wingdings" w:char="F06C"/>
    </w:r>
    <w:r w:rsidRPr="00636B49">
      <w:rPr>
        <w:b/>
        <w:sz w:val="16"/>
      </w:rPr>
      <w:t xml:space="preserve"> </w:t>
    </w:r>
    <w:r>
      <w:rPr>
        <w:b/>
        <w:sz w:val="16"/>
      </w:rPr>
      <w:t xml:space="preserve">EMD </w:t>
    </w:r>
    <w:r w:rsidRPr="00636B49">
      <w:rPr>
        <w:b/>
        <w:sz w:val="16"/>
      </w:rPr>
      <w:t>Qualifying holding</w:t>
    </w:r>
    <w:r>
      <w:rPr>
        <w:b/>
        <w:sz w:val="16"/>
      </w:rPr>
      <w:t xml:space="preserve"> (Controller)</w:t>
    </w:r>
    <w:r w:rsidRPr="00636B49">
      <w:rPr>
        <w:b/>
        <w:sz w:val="16"/>
      </w:rPr>
      <w:t xml:space="preserve"> </w:t>
    </w:r>
    <w:r>
      <w:rPr>
        <w:b/>
        <w:sz w:val="16"/>
      </w:rPr>
      <w:t>–</w:t>
    </w:r>
    <w:r w:rsidRPr="00636B49">
      <w:rPr>
        <w:b/>
        <w:sz w:val="16"/>
      </w:rPr>
      <w:t xml:space="preserve"> Individual</w:t>
    </w:r>
    <w:r>
      <w:rPr>
        <w:b/>
        <w:sz w:val="16"/>
      </w:rPr>
      <w:t xml:space="preserve"> form</w:t>
    </w:r>
    <w:r w:rsidRPr="00636B49">
      <w:rPr>
        <w:b/>
        <w:sz w:val="16"/>
      </w:rPr>
      <w:t xml:space="preserve"> </w:t>
    </w:r>
    <w:r w:rsidRPr="00636B49">
      <w:rPr>
        <w:b/>
        <w:sz w:val="12"/>
      </w:rPr>
      <w:sym w:font="Wingdings" w:char="F06C"/>
    </w:r>
    <w:r w:rsidRPr="00636B49">
      <w:rPr>
        <w:b/>
        <w:sz w:val="16"/>
      </w:rPr>
      <w:t xml:space="preserve"> Release </w:t>
    </w:r>
    <w:r>
      <w:rPr>
        <w:b/>
        <w:sz w:val="16"/>
      </w:rPr>
      <w:t>7</w:t>
    </w:r>
    <w:r w:rsidRPr="00636B49">
      <w:rPr>
        <w:b/>
        <w:sz w:val="16"/>
      </w:rPr>
      <w:t xml:space="preserve"> </w:t>
    </w:r>
    <w:r w:rsidRPr="00636B49">
      <w:rPr>
        <w:b/>
        <w:sz w:val="12"/>
      </w:rPr>
      <w:sym w:font="Wingdings" w:char="F06C"/>
    </w:r>
    <w:r w:rsidRPr="00636B49">
      <w:rPr>
        <w:b/>
        <w:sz w:val="16"/>
      </w:rPr>
      <w:t xml:space="preserve"> </w:t>
    </w:r>
    <w:r>
      <w:rPr>
        <w:b/>
        <w:sz w:val="16"/>
      </w:rPr>
      <w:t>October 2017</w:t>
    </w:r>
    <w:r>
      <w:rPr>
        <w:sz w:val="16"/>
      </w:rPr>
      <w:tab/>
    </w:r>
    <w:r w:rsidRPr="00E523FD">
      <w:rPr>
        <w:rStyle w:val="PageNumber"/>
        <w:b/>
        <w:snapToGrid w:val="0"/>
        <w:sz w:val="16"/>
        <w:szCs w:val="16"/>
        <w:lang w:eastAsia="en-US"/>
      </w:rPr>
      <w:t xml:space="preserve">page </w:t>
    </w:r>
    <w:r w:rsidRPr="00E523FD">
      <w:rPr>
        <w:rStyle w:val="PageNumber"/>
        <w:b/>
        <w:snapToGrid w:val="0"/>
        <w:sz w:val="16"/>
        <w:szCs w:val="16"/>
        <w:lang w:eastAsia="en-US"/>
      </w:rPr>
      <w:fldChar w:fldCharType="begin"/>
    </w:r>
    <w:r w:rsidRPr="00E523FD">
      <w:rPr>
        <w:rStyle w:val="PageNumber"/>
        <w:b/>
        <w:snapToGrid w:val="0"/>
        <w:sz w:val="16"/>
        <w:szCs w:val="16"/>
        <w:lang w:eastAsia="en-US"/>
      </w:rPr>
      <w:instrText xml:space="preserve"> PAGE </w:instrText>
    </w:r>
    <w:r w:rsidRPr="00E523FD">
      <w:rPr>
        <w:rStyle w:val="PageNumber"/>
        <w:b/>
        <w:snapToGrid w:val="0"/>
        <w:sz w:val="16"/>
        <w:szCs w:val="16"/>
        <w:lang w:eastAsia="en-US"/>
      </w:rPr>
      <w:fldChar w:fldCharType="separate"/>
    </w:r>
    <w:r w:rsidR="00B467FE">
      <w:rPr>
        <w:rStyle w:val="PageNumber"/>
        <w:b/>
        <w:noProof/>
        <w:snapToGrid w:val="0"/>
        <w:sz w:val="16"/>
        <w:szCs w:val="16"/>
        <w:lang w:eastAsia="en-US"/>
      </w:rPr>
      <w:t>1</w:t>
    </w:r>
    <w:r w:rsidRPr="00E523FD">
      <w:rPr>
        <w:rStyle w:val="PageNumber"/>
        <w:b/>
        <w:snapToGrid w:val="0"/>
        <w:sz w:val="16"/>
        <w:szCs w:val="16"/>
        <w:lang w:eastAsia="en-US"/>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03161D0" w14:textId="73471F41" w:rsidR="00362F03" w:rsidRPr="00B467FE" w:rsidRDefault="00362F03">
    <w:pPr>
      <w:pStyle w:val="Footer"/>
      <w:tabs>
        <w:tab w:val="clear" w:pos="4320"/>
        <w:tab w:val="right" w:pos="7797"/>
      </w:tabs>
      <w:rPr>
        <w:rStyle w:val="PageNumber"/>
        <w:snapToGrid w:val="0"/>
        <w:sz w:val="16"/>
        <w:szCs w:val="16"/>
        <w:lang w:eastAsia="en-US"/>
      </w:rPr>
    </w:pPr>
    <w:r w:rsidRPr="00B467FE">
      <w:rPr>
        <w:noProof/>
      </w:rPr>
      <mc:AlternateContent>
        <mc:Choice Requires="wps">
          <w:drawing>
            <wp:anchor distT="0" distB="0" distL="114300" distR="114300" simplePos="0" relativeHeight="251658242" behindDoc="0" locked="0" layoutInCell="0" allowOverlap="1" wp14:anchorId="303161DA" wp14:editId="303161DB">
              <wp:simplePos x="0" y="0"/>
              <wp:positionH relativeFrom="margin">
                <wp:posOffset>0</wp:posOffset>
              </wp:positionH>
              <wp:positionV relativeFrom="paragraph">
                <wp:posOffset>36195</wp:posOffset>
              </wp:positionV>
              <wp:extent cx="4968240" cy="0"/>
              <wp:effectExtent l="9525" t="17145" r="13335" b="11430"/>
              <wp:wrapNone/>
              <wp:docPr id="15" name="Straight Connector 15"/>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8FB58F"/>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3C2DC535" id="Straight Connector 15" o:spid="_x0000_s1026" style="position:absolute;z-index:25165824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qURatAEAAEkDAAAOAAAAZHJzL2Uyb0RvYy54bWysU01v2zAMvQ/YfxB0X+wEbZEacQosXXbp&#10;tgDtfgCjD1uYLAqiEjv/fpKapMV2G3YhRJF8enykVg/TYNlRBTLoWj6f1ZwpJ1Aa17X858v205Iz&#10;iuAkWHSq5SdF/GH98cNq9I1aYI9WqsASiKNm9C3vY/RNVZHo1QA0Q69cCmoMA8Tkhq6SAcaEPthq&#10;Udd31YhB+oBCEaXbx9cgXxd8rZWIP7QmFZlteeIWiw3F7rOt1itougC+N+JMA/6BxQDGpUevUI8Q&#10;gR2C+QtqMCIgoY4zgUOFWhuhSg+pm3n9RzfPPXhVeknikL/KRP8PVnw/btwuZOpics/+CcUvYg43&#10;PbhOFQIvJ58GN89SVaOn5lqSHfK7wPbjN5QpBw4RiwqTDkOGTP2xqYh9uoqtpshEury5v1subtJM&#10;xCVWQXMp9IHiV4UDy4eWW+OyDtDA8YliJgLNJSVfO9waa8ssrWNjYntf39algtAamaM5j0K339jA&#10;jpDWYbn9fLvclrZS5H1awIOTBa1XIL+czxGMfT2n1607q5EFyNtGzR7laRcuKqV5FZrn3coL8d4v&#10;1W8/YP0bAAD//wMAUEsDBBQABgAIAAAAIQBaxkk63AAAAAQBAAAPAAAAZHJzL2Rvd25yZXYueG1s&#10;TI/NTsMwEITvSH0Ha5G4UYeKkiiNU/EjLhUSapsDvbnxNkkbr0O8bcLbY7jAcTSjmW+y5WhbccHe&#10;N44U3E0jEEilMw1VCort620CwrMmo1tHqOALPSzzyVWmU+MGWuNlw5UIJeRTraBm7lIpfVmj1X7q&#10;OqTgHVxvNQfZV9L0egjltpWzKHqQVjcUFmrd4XON5WlztgrKgbeFfP+Yx28OXz53xeopOa6Uurke&#10;HxcgGEf+C8MPfkCHPDDt3ZmMF62CcIQVzGMQwYyT2T2I/a+WeSb/w+ffAAAA//8DAFBLAQItABQA&#10;BgAIAAAAIQC2gziS/gAAAOEBAAATAAAAAAAAAAAAAAAAAAAAAABbQ29udGVudF9UeXBlc10ueG1s&#10;UEsBAi0AFAAGAAgAAAAhADj9If/WAAAAlAEAAAsAAAAAAAAAAAAAAAAALwEAAF9yZWxzLy5yZWxz&#10;UEsBAi0AFAAGAAgAAAAhABepRFq0AQAASQMAAA4AAAAAAAAAAAAAAAAALgIAAGRycy9lMm9Eb2Mu&#10;eG1sUEsBAi0AFAAGAAgAAAAhAFrGSTrcAAAABAEAAA8AAAAAAAAAAAAAAAAADgQAAGRycy9kb3du&#10;cmV2LnhtbFBLBQYAAAAABAAEAPMAAAAXBQAAAAA=&#10;" o:allowincell="f" strokecolor="#8fb58f" strokeweight="1.5pt">
              <w10:wrap anchorx="margin"/>
            </v:line>
          </w:pict>
        </mc:Fallback>
      </mc:AlternateContent>
    </w:r>
    <w:r w:rsidRPr="00B467FE">
      <w:rPr>
        <w:rStyle w:val="PageNumber"/>
        <w:i/>
        <w:snapToGrid w:val="0"/>
        <w:sz w:val="16"/>
        <w:szCs w:val="16"/>
        <w:lang w:eastAsia="en-US"/>
      </w:rPr>
      <w:t xml:space="preserve"> FCA </w:t>
    </w:r>
    <w:r w:rsidRPr="00B467FE">
      <w:rPr>
        <w:sz w:val="16"/>
        <w:szCs w:val="16"/>
      </w:rPr>
      <w:sym w:font="Wingdings" w:char="F06C"/>
    </w:r>
    <w:r w:rsidRPr="00B467FE">
      <w:rPr>
        <w:noProof/>
      </w:rPr>
      <mc:AlternateContent>
        <mc:Choice Requires="wps">
          <w:drawing>
            <wp:anchor distT="0" distB="0" distL="114300" distR="114300" simplePos="0" relativeHeight="251658244" behindDoc="0" locked="0" layoutInCell="0" allowOverlap="1" wp14:anchorId="303161DC" wp14:editId="303161DD">
              <wp:simplePos x="0" y="0"/>
              <wp:positionH relativeFrom="margin">
                <wp:posOffset>0</wp:posOffset>
              </wp:positionH>
              <wp:positionV relativeFrom="paragraph">
                <wp:posOffset>36195</wp:posOffset>
              </wp:positionV>
              <wp:extent cx="4968240" cy="0"/>
              <wp:effectExtent l="9525" t="17145" r="13335" b="11430"/>
              <wp:wrapNone/>
              <wp:docPr id="14" name="Straight Connector 14"/>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990033"/>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2DEC96E9" id="Straight Connector 14" o:spid="_x0000_s1026" style="position:absolute;z-index:251658244;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jqKotAEAAEkDAAAOAAAAZHJzL2Uyb0RvYy54bWysU8Fu2zAMvQ/YPwi6N3bSrmiMOD2k6y7d&#10;FqDdBzCSbAuVREFUYufvJ6lJWmy3YRdCFMmnx0dqdT9Zww4qkEbX8vms5kw5gVK7vuW/Xh6v7jij&#10;CE6CQadaflTE79efP61G36gFDmikCiyBOGpG3/IhRt9UFYlBWaAZeuVSsMNgISY39JUMMCZ0a6pF&#10;Xd9WIwbpAwpFlG4f3oJ8XfC7Ton4s+tIRWZanrjFYkOxu2yr9QqaPoAftDjRgH9gYUG79OgF6gEi&#10;sH3Qf0FZLQISdnEm0FbYdVqo0kPqZl7/0c3zAF6VXpI45C8y0f+DFT8OG7cNmbqY3LN/QvFKzOFm&#10;ANerQuDl6NPg5lmqavTUXEqyQ34b2G78jjLlwD5iUWHqgs2QqT82FbGPF7HVFJlIlzfL27vFTZqJ&#10;OMcqaM6FPlD8ptCyfGi50S7rAA0cnihmItCcU/K1w0dtTJmlcWxMbJf1l7pUEBotczTnUeh3GxPY&#10;AdI6LJd1fX1d2kqRj2kB904WtEGB/Ho6R9Dm7ZxeN+6kRhYgbxs1O5THbTirlOZVaJ52Ky/ER79U&#10;v/+A9W8AAAD//wMAUEsDBBQABgAIAAAAIQADlbcp2wAAAAQBAAAPAAAAZHJzL2Rvd25yZXYueG1s&#10;TI/NTsMwEITvSLyDtUhcEHWo+kfIpkKIHJFoQQJuTrwkofE6irdt+vYYLnAczWjmm2w9uk4daAit&#10;Z4SbSQKKuPK25Rrh9aW4XoEKYtiazjMhnCjAOj8/y0xq/ZE3dNhKrWIJh9QgNCJ9qnWoGnImTHxP&#10;HL1PPzgjUQ61toM5xnLX6WmSLLQzLceFxvT00FC12+4dwm3xrKUsTuHj6XG3uJq99/z1Nke8vBjv&#10;70AJjfIXhh/8iA55ZCr9nm1QHUI8IgjzJahoLlfTGajyV+s80//h828AAAD//wMAUEsBAi0AFAAG&#10;AAgAAAAhALaDOJL+AAAA4QEAABMAAAAAAAAAAAAAAAAAAAAAAFtDb250ZW50X1R5cGVzXS54bWxQ&#10;SwECLQAUAAYACAAAACEAOP0h/9YAAACUAQAACwAAAAAAAAAAAAAAAAAvAQAAX3JlbHMvLnJlbHNQ&#10;SwECLQAUAAYACAAAACEAeo6iqLQBAABJAwAADgAAAAAAAAAAAAAAAAAuAgAAZHJzL2Uyb0RvYy54&#10;bWxQSwECLQAUAAYACAAAACEAA5W3KdsAAAAEAQAADwAAAAAAAAAAAAAAAAAOBAAAZHJzL2Rvd25y&#10;ZXYueG1sUEsFBgAAAAAEAAQA8wAAABYFAAAAAA==&#10;" o:allowincell="f" strokecolor="#903" strokeweight="1.5pt">
              <w10:wrap anchorx="margin"/>
            </v:line>
          </w:pict>
        </mc:Fallback>
      </mc:AlternateContent>
    </w:r>
    <w:r w:rsidRPr="00B467FE">
      <w:rPr>
        <w:sz w:val="16"/>
        <w:szCs w:val="16"/>
      </w:rPr>
      <w:t xml:space="preserve"> </w:t>
    </w:r>
    <w:r w:rsidR="00702633" w:rsidRPr="00B467FE">
      <w:rPr>
        <w:rStyle w:val="PageNumber"/>
        <w:snapToGrid w:val="0"/>
        <w:sz w:val="16"/>
        <w:szCs w:val="16"/>
        <w:lang w:eastAsia="en-US"/>
      </w:rPr>
      <w:t>EMD</w:t>
    </w:r>
    <w:r w:rsidRPr="00B467FE">
      <w:rPr>
        <w:rStyle w:val="PageNumber"/>
        <w:snapToGrid w:val="0"/>
        <w:sz w:val="16"/>
        <w:szCs w:val="16"/>
        <w:lang w:eastAsia="en-US"/>
      </w:rPr>
      <w:t xml:space="preserve"> Qualifying holding (Controller) - Individual Form </w:t>
    </w:r>
    <w:r w:rsidRPr="00B467FE">
      <w:rPr>
        <w:sz w:val="16"/>
        <w:szCs w:val="16"/>
      </w:rPr>
      <w:sym w:font="Wingdings" w:char="F06C"/>
    </w:r>
    <w:r w:rsidRPr="00B467FE">
      <w:rPr>
        <w:rStyle w:val="PageNumber"/>
        <w:snapToGrid w:val="0"/>
        <w:sz w:val="16"/>
        <w:szCs w:val="16"/>
        <w:lang w:eastAsia="en-US"/>
      </w:rPr>
      <w:t xml:space="preserve"> Release </w:t>
    </w:r>
    <w:r w:rsidR="00050BEE">
      <w:rPr>
        <w:rStyle w:val="PageNumber"/>
        <w:snapToGrid w:val="0"/>
        <w:sz w:val="16"/>
        <w:szCs w:val="16"/>
        <w:lang w:eastAsia="en-US"/>
      </w:rPr>
      <w:t>1</w:t>
    </w:r>
    <w:r w:rsidR="004F6C22">
      <w:rPr>
        <w:rStyle w:val="PageNumber"/>
        <w:snapToGrid w:val="0"/>
        <w:sz w:val="16"/>
        <w:szCs w:val="16"/>
        <w:lang w:eastAsia="en-US"/>
      </w:rPr>
      <w:t>1</w:t>
    </w:r>
    <w:r w:rsidRPr="00B467FE">
      <w:rPr>
        <w:rStyle w:val="PageNumber"/>
        <w:snapToGrid w:val="0"/>
        <w:sz w:val="16"/>
        <w:szCs w:val="16"/>
        <w:lang w:eastAsia="en-US"/>
      </w:rPr>
      <w:t xml:space="preserve"> </w:t>
    </w:r>
    <w:r w:rsidRPr="00B467FE">
      <w:rPr>
        <w:sz w:val="16"/>
        <w:szCs w:val="16"/>
      </w:rPr>
      <w:sym w:font="Wingdings" w:char="F06C"/>
    </w:r>
    <w:r w:rsidR="004F6C22">
      <w:rPr>
        <w:rStyle w:val="PageNumber"/>
        <w:snapToGrid w:val="0"/>
        <w:sz w:val="16"/>
        <w:szCs w:val="16"/>
        <w:lang w:eastAsia="en-US"/>
      </w:rPr>
      <w:t xml:space="preserve">June </w:t>
    </w:r>
    <w:r w:rsidR="00050BEE">
      <w:rPr>
        <w:rStyle w:val="PageNumber"/>
        <w:snapToGrid w:val="0"/>
        <w:sz w:val="16"/>
        <w:szCs w:val="16"/>
        <w:lang w:eastAsia="en-US"/>
      </w:rPr>
      <w:t>2025</w:t>
    </w:r>
    <w:r w:rsidRPr="00B467FE">
      <w:rPr>
        <w:sz w:val="16"/>
      </w:rPr>
      <w:tab/>
    </w:r>
    <w:r w:rsidRPr="00B467FE">
      <w:rPr>
        <w:rStyle w:val="PageNumber"/>
        <w:snapToGrid w:val="0"/>
        <w:sz w:val="16"/>
        <w:szCs w:val="16"/>
        <w:lang w:eastAsia="en-US"/>
      </w:rPr>
      <w:t xml:space="preserve">page </w:t>
    </w:r>
    <w:r w:rsidRPr="00B467FE">
      <w:rPr>
        <w:rStyle w:val="PageNumber"/>
        <w:snapToGrid w:val="0"/>
        <w:sz w:val="16"/>
        <w:szCs w:val="16"/>
        <w:lang w:eastAsia="en-US"/>
      </w:rPr>
      <w:fldChar w:fldCharType="begin"/>
    </w:r>
    <w:r w:rsidRPr="00B467FE">
      <w:rPr>
        <w:rStyle w:val="PageNumber"/>
        <w:snapToGrid w:val="0"/>
        <w:sz w:val="16"/>
        <w:szCs w:val="16"/>
        <w:lang w:eastAsia="en-US"/>
      </w:rPr>
      <w:instrText xml:space="preserve"> PAGE </w:instrText>
    </w:r>
    <w:r w:rsidRPr="00B467FE">
      <w:rPr>
        <w:rStyle w:val="PageNumber"/>
        <w:snapToGrid w:val="0"/>
        <w:sz w:val="16"/>
        <w:szCs w:val="16"/>
        <w:lang w:eastAsia="en-US"/>
      </w:rPr>
      <w:fldChar w:fldCharType="separate"/>
    </w:r>
    <w:r w:rsidR="00B467FE">
      <w:rPr>
        <w:rStyle w:val="PageNumber"/>
        <w:noProof/>
        <w:snapToGrid w:val="0"/>
        <w:sz w:val="16"/>
        <w:szCs w:val="16"/>
        <w:lang w:eastAsia="en-US"/>
      </w:rPr>
      <w:t>17</w:t>
    </w:r>
    <w:r w:rsidRPr="00B467FE">
      <w:rPr>
        <w:rStyle w:val="PageNumber"/>
        <w:snapToGrid w:val="0"/>
        <w:sz w:val="16"/>
        <w:szCs w:val="16"/>
        <w:lang w:eastAsia="en-US"/>
      </w:rPr>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03161D2" w14:textId="4CB0FDC2" w:rsidR="00362F03" w:rsidRPr="00FE21CA" w:rsidRDefault="00362F03">
    <w:pPr>
      <w:pStyle w:val="Footer"/>
      <w:tabs>
        <w:tab w:val="clear" w:pos="4320"/>
        <w:tab w:val="right" w:pos="7797"/>
      </w:tabs>
      <w:rPr>
        <w:snapToGrid w:val="0"/>
        <w:sz w:val="16"/>
        <w:szCs w:val="16"/>
        <w:lang w:eastAsia="en-US"/>
      </w:rPr>
    </w:pPr>
    <w:r w:rsidRPr="00B467FE">
      <w:rPr>
        <w:rStyle w:val="PageNumber"/>
        <w:i/>
        <w:snapToGrid w:val="0"/>
        <w:sz w:val="16"/>
        <w:szCs w:val="16"/>
        <w:lang w:eastAsia="en-US"/>
      </w:rPr>
      <w:t xml:space="preserve">FCA </w:t>
    </w:r>
    <w:r w:rsidRPr="00B467FE">
      <w:rPr>
        <w:sz w:val="16"/>
        <w:szCs w:val="16"/>
      </w:rPr>
      <w:sym w:font="Wingdings" w:char="F06C"/>
    </w:r>
    <w:r w:rsidRPr="00B467FE">
      <w:rPr>
        <w:noProof/>
        <w:szCs w:val="16"/>
      </w:rPr>
      <mc:AlternateContent>
        <mc:Choice Requires="wps">
          <w:drawing>
            <wp:anchor distT="0" distB="0" distL="114300" distR="114300" simplePos="0" relativeHeight="251658243" behindDoc="0" locked="0" layoutInCell="0" allowOverlap="1" wp14:anchorId="303161DE" wp14:editId="303161DF">
              <wp:simplePos x="0" y="0"/>
              <wp:positionH relativeFrom="margin">
                <wp:posOffset>0</wp:posOffset>
              </wp:positionH>
              <wp:positionV relativeFrom="paragraph">
                <wp:posOffset>36195</wp:posOffset>
              </wp:positionV>
              <wp:extent cx="4968240" cy="0"/>
              <wp:effectExtent l="9525" t="17145" r="13335" b="11430"/>
              <wp:wrapNone/>
              <wp:docPr id="13" name="Straight Connector 13"/>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990033"/>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3522871B" id="Straight Connector 13" o:spid="_x0000_s1026" style="position:absolute;z-index:251658243;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jqKotAEAAEkDAAAOAAAAZHJzL2Uyb0RvYy54bWysU8Fu2zAMvQ/YPwi6N3bSrmiMOD2k6y7d&#10;FqDdBzCSbAuVREFUYufvJ6lJWmy3YRdCFMmnx0dqdT9Zww4qkEbX8vms5kw5gVK7vuW/Xh6v7jij&#10;CE6CQadaflTE79efP61G36gFDmikCiyBOGpG3/IhRt9UFYlBWaAZeuVSsMNgISY39JUMMCZ0a6pF&#10;Xd9WIwbpAwpFlG4f3oJ8XfC7Ton4s+tIRWZanrjFYkOxu2yr9QqaPoAftDjRgH9gYUG79OgF6gEi&#10;sH3Qf0FZLQISdnEm0FbYdVqo0kPqZl7/0c3zAF6VXpI45C8y0f+DFT8OG7cNmbqY3LN/QvFKzOFm&#10;ANerQuDl6NPg5lmqavTUXEqyQ34b2G78jjLlwD5iUWHqgs2QqT82FbGPF7HVFJlIlzfL27vFTZqJ&#10;OMcqaM6FPlD8ptCyfGi50S7rAA0cnihmItCcU/K1w0dtTJmlcWxMbJf1l7pUEBotczTnUeh3GxPY&#10;AdI6LJd1fX1d2kqRj2kB904WtEGB/Ho6R9Dm7ZxeN+6kRhYgbxs1O5THbTirlOZVaJ52Ky/ER79U&#10;v/+A9W8AAAD//wMAUEsDBBQABgAIAAAAIQADlbcp2wAAAAQBAAAPAAAAZHJzL2Rvd25yZXYueG1s&#10;TI/NTsMwEITvSLyDtUhcEHWo+kfIpkKIHJFoQQJuTrwkofE6irdt+vYYLnAczWjmm2w9uk4daAit&#10;Z4SbSQKKuPK25Rrh9aW4XoEKYtiazjMhnCjAOj8/y0xq/ZE3dNhKrWIJh9QgNCJ9qnWoGnImTHxP&#10;HL1PPzgjUQ61toM5xnLX6WmSLLQzLceFxvT00FC12+4dwm3xrKUsTuHj6XG3uJq99/z1Nke8vBjv&#10;70AJjfIXhh/8iA55ZCr9nm1QHUI8IgjzJahoLlfTGajyV+s80//h828AAAD//wMAUEsBAi0AFAAG&#10;AAgAAAAhALaDOJL+AAAA4QEAABMAAAAAAAAAAAAAAAAAAAAAAFtDb250ZW50X1R5cGVzXS54bWxQ&#10;SwECLQAUAAYACAAAACEAOP0h/9YAAACUAQAACwAAAAAAAAAAAAAAAAAvAQAAX3JlbHMvLnJlbHNQ&#10;SwECLQAUAAYACAAAACEAeo6iqLQBAABJAwAADgAAAAAAAAAAAAAAAAAuAgAAZHJzL2Uyb0RvYy54&#10;bWxQSwECLQAUAAYACAAAACEAA5W3KdsAAAAEAQAADwAAAAAAAAAAAAAAAAAOBAAAZHJzL2Rvd25y&#10;ZXYueG1sUEsFBgAAAAAEAAQA8wAAABYFAAAAAA==&#10;" o:allowincell="f" strokecolor="#903" strokeweight="1.5pt">
              <w10:wrap anchorx="margin"/>
            </v:line>
          </w:pict>
        </mc:Fallback>
      </mc:AlternateContent>
    </w:r>
    <w:r w:rsidRPr="00B467FE">
      <w:rPr>
        <w:sz w:val="16"/>
        <w:szCs w:val="16"/>
      </w:rPr>
      <w:t xml:space="preserve"> </w:t>
    </w:r>
    <w:r w:rsidR="00702633" w:rsidRPr="00B467FE">
      <w:rPr>
        <w:rStyle w:val="PageNumber"/>
        <w:snapToGrid w:val="0"/>
        <w:sz w:val="16"/>
        <w:szCs w:val="16"/>
        <w:lang w:eastAsia="en-US"/>
      </w:rPr>
      <w:t>EMD</w:t>
    </w:r>
    <w:r w:rsidRPr="00B467FE">
      <w:rPr>
        <w:rStyle w:val="PageNumber"/>
        <w:snapToGrid w:val="0"/>
        <w:sz w:val="16"/>
        <w:szCs w:val="16"/>
        <w:lang w:eastAsia="en-US"/>
      </w:rPr>
      <w:t xml:space="preserve"> Qualifying Holding (Controller) - Individual Form </w:t>
    </w:r>
    <w:r w:rsidRPr="00B467FE">
      <w:rPr>
        <w:sz w:val="16"/>
        <w:szCs w:val="16"/>
      </w:rPr>
      <w:sym w:font="Wingdings" w:char="F06C"/>
    </w:r>
    <w:r w:rsidRPr="00B467FE">
      <w:rPr>
        <w:rStyle w:val="PageNumber"/>
        <w:snapToGrid w:val="0"/>
        <w:sz w:val="16"/>
        <w:szCs w:val="16"/>
        <w:lang w:eastAsia="en-US"/>
      </w:rPr>
      <w:t xml:space="preserve"> Release </w:t>
    </w:r>
    <w:r w:rsidR="00050BEE">
      <w:rPr>
        <w:rStyle w:val="PageNumber"/>
        <w:snapToGrid w:val="0"/>
        <w:sz w:val="16"/>
        <w:szCs w:val="16"/>
        <w:lang w:eastAsia="en-US"/>
      </w:rPr>
      <w:t>1</w:t>
    </w:r>
    <w:r w:rsidR="004F6C22">
      <w:rPr>
        <w:rStyle w:val="PageNumber"/>
        <w:snapToGrid w:val="0"/>
        <w:sz w:val="16"/>
        <w:szCs w:val="16"/>
        <w:lang w:eastAsia="en-US"/>
      </w:rPr>
      <w:t>1</w:t>
    </w:r>
    <w:r w:rsidRPr="00B467FE">
      <w:rPr>
        <w:rStyle w:val="PageNumber"/>
        <w:snapToGrid w:val="0"/>
        <w:sz w:val="16"/>
        <w:szCs w:val="16"/>
        <w:lang w:eastAsia="en-US"/>
      </w:rPr>
      <w:t xml:space="preserve"> </w:t>
    </w:r>
    <w:r w:rsidRPr="00B467FE">
      <w:rPr>
        <w:sz w:val="16"/>
        <w:szCs w:val="16"/>
      </w:rPr>
      <w:sym w:font="Wingdings" w:char="F06C"/>
    </w:r>
    <w:r w:rsidRPr="00B467FE">
      <w:rPr>
        <w:rStyle w:val="PageNumber"/>
        <w:snapToGrid w:val="0"/>
        <w:sz w:val="16"/>
        <w:szCs w:val="16"/>
        <w:lang w:eastAsia="en-US"/>
      </w:rPr>
      <w:t xml:space="preserve"> </w:t>
    </w:r>
    <w:r w:rsidR="004F6C22">
      <w:rPr>
        <w:rStyle w:val="PageNumber"/>
        <w:snapToGrid w:val="0"/>
        <w:sz w:val="16"/>
        <w:szCs w:val="16"/>
        <w:lang w:eastAsia="en-US"/>
      </w:rPr>
      <w:t xml:space="preserve">June </w:t>
    </w:r>
    <w:r w:rsidR="00050BEE">
      <w:rPr>
        <w:rStyle w:val="PageNumber"/>
        <w:snapToGrid w:val="0"/>
        <w:sz w:val="16"/>
        <w:szCs w:val="16"/>
        <w:lang w:eastAsia="en-US"/>
      </w:rPr>
      <w:t xml:space="preserve">2025 </w:t>
    </w:r>
    <w:r w:rsidR="006A0C15">
      <w:rPr>
        <w:rStyle w:val="PageNumber"/>
        <w:snapToGrid w:val="0"/>
        <w:sz w:val="16"/>
        <w:szCs w:val="16"/>
        <w:lang w:eastAsia="en-US"/>
      </w:rPr>
      <w:t xml:space="preserve">       </w:t>
    </w:r>
    <w:r w:rsidRPr="00B467FE">
      <w:rPr>
        <w:rStyle w:val="PageNumber"/>
        <w:snapToGrid w:val="0"/>
        <w:sz w:val="16"/>
        <w:szCs w:val="16"/>
        <w:lang w:eastAsia="en-US"/>
      </w:rPr>
      <w:t xml:space="preserve">page </w:t>
    </w:r>
    <w:r w:rsidRPr="00B467FE">
      <w:rPr>
        <w:rStyle w:val="PageNumber"/>
        <w:snapToGrid w:val="0"/>
        <w:sz w:val="16"/>
        <w:szCs w:val="16"/>
        <w:lang w:eastAsia="en-US"/>
      </w:rPr>
      <w:fldChar w:fldCharType="begin"/>
    </w:r>
    <w:r w:rsidRPr="00B467FE">
      <w:rPr>
        <w:rStyle w:val="PageNumber"/>
        <w:snapToGrid w:val="0"/>
        <w:sz w:val="16"/>
        <w:szCs w:val="16"/>
        <w:lang w:eastAsia="en-US"/>
      </w:rPr>
      <w:instrText xml:space="preserve"> PAGE </w:instrText>
    </w:r>
    <w:r w:rsidRPr="00B467FE">
      <w:rPr>
        <w:rStyle w:val="PageNumber"/>
        <w:snapToGrid w:val="0"/>
        <w:sz w:val="16"/>
        <w:szCs w:val="16"/>
        <w:lang w:eastAsia="en-US"/>
      </w:rPr>
      <w:fldChar w:fldCharType="separate"/>
    </w:r>
    <w:r w:rsidR="00B467FE">
      <w:rPr>
        <w:rStyle w:val="PageNumber"/>
        <w:noProof/>
        <w:snapToGrid w:val="0"/>
        <w:sz w:val="16"/>
        <w:szCs w:val="16"/>
        <w:lang w:eastAsia="en-US"/>
      </w:rPr>
      <w:t>15</w:t>
    </w:r>
    <w:r w:rsidRPr="00B467FE">
      <w:rPr>
        <w:rStyle w:val="PageNumber"/>
        <w:snapToGrid w:val="0"/>
        <w:sz w:val="16"/>
        <w:szCs w:val="16"/>
        <w:lang w:eastAsia="en-US"/>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5E57C5E" w14:textId="77777777" w:rsidR="00B234D2" w:rsidRDefault="00B234D2">
      <w:r>
        <w:separator/>
      </w:r>
    </w:p>
  </w:footnote>
  <w:footnote w:type="continuationSeparator" w:id="0">
    <w:p w14:paraId="20814083" w14:textId="77777777" w:rsidR="00B234D2" w:rsidRDefault="00B234D2">
      <w:r>
        <w:continuationSeparator/>
      </w:r>
    </w:p>
  </w:footnote>
  <w:footnote w:type="continuationNotice" w:id="1">
    <w:p w14:paraId="78AB0ADB" w14:textId="77777777" w:rsidR="00B234D2" w:rsidRDefault="00B234D2">
      <w:pPr>
        <w:spacing w:before="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03161C9" w14:textId="77777777" w:rsidR="00362F03" w:rsidRDefault="00362F03">
    <w:pPr>
      <w:pStyle w:val="Header"/>
      <w:spacing w:line="200" w:lineRule="exact"/>
      <w:jc w:val="right"/>
      <w:rPr>
        <w:b/>
        <w:sz w:val="16"/>
      </w:rPr>
    </w:pPr>
    <w:r>
      <w:rPr>
        <w:b/>
        <w:sz w:val="16"/>
      </w:rPr>
      <w:t>Individual controller</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03161CB" w14:textId="77777777" w:rsidR="00362F03" w:rsidRDefault="00362F03">
    <w:pPr>
      <w:pStyle w:val="Header"/>
      <w:spacing w:line="200" w:lineRule="exact"/>
      <w:jc w:val="right"/>
      <w:rPr>
        <w:b/>
        <w:sz w:val="16"/>
      </w:rPr>
    </w:pPr>
    <w:r>
      <w:rPr>
        <w:b/>
        <w:sz w:val="16"/>
      </w:rPr>
      <w:t>Individual Controller</w:t>
    </w:r>
  </w:p>
  <w:p w14:paraId="303161CC" w14:textId="77777777" w:rsidR="00362F03" w:rsidRDefault="00362F03">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03161CE" w14:textId="77777777" w:rsidR="00362F03" w:rsidRDefault="00362F03">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03161CF" w14:textId="77777777" w:rsidR="00362F03" w:rsidRDefault="00362F03">
    <w:pPr>
      <w:pStyle w:val="Header"/>
      <w:spacing w:line="200" w:lineRule="exact"/>
      <w:jc w:val="right"/>
      <w:rPr>
        <w:b/>
        <w:sz w:val="16"/>
      </w:rP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03161D1" w14:textId="77777777" w:rsidR="00362F03" w:rsidRDefault="00362F03">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3529F21" w14:textId="77777777" w:rsidR="005266F4" w:rsidRDefault="005266F4">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0D9F46" w14:textId="77777777" w:rsidR="005266F4" w:rsidRPr="00E33102" w:rsidRDefault="005266F4" w:rsidP="00E33102">
    <w:pPr>
      <w:pStyle w:val="Header"/>
      <w:jc w:val="right"/>
      <w:rPr>
        <w:b/>
        <w:sz w:val="16"/>
      </w:rP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E06F7F8" w14:textId="77777777" w:rsidR="005266F4" w:rsidRDefault="005266F4">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03161D3" w14:textId="77777777" w:rsidR="00362F03" w:rsidRDefault="00362F03">
    <w:pPr>
      <w:pStyle w:val="Heade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03161D4" w14:textId="77777777" w:rsidR="00362F03" w:rsidRPr="00E33102" w:rsidRDefault="00362F03" w:rsidP="00B202B8">
    <w:pPr>
      <w:pStyle w:val="Header"/>
      <w:jc w:val="right"/>
      <w:rPr>
        <w:b/>
        <w:sz w:val="16"/>
      </w:rP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03161D5" w14:textId="77777777" w:rsidR="00362F03" w:rsidRDefault="00362F03">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7382D13"/>
    <w:multiLevelType w:val="hybridMultilevel"/>
    <w:tmpl w:val="011CEDE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 w15:restartNumberingAfterBreak="0">
    <w:nsid w:val="08E73483"/>
    <w:multiLevelType w:val="multilevel"/>
    <w:tmpl w:val="E81E66B0"/>
    <w:lvl w:ilvl="0">
      <w:start w:val="1"/>
      <w:numFmt w:val="decimal"/>
      <w:lvlText w:val="(%1)"/>
      <w:lvlJc w:val="left"/>
      <w:pPr>
        <w:tabs>
          <w:tab w:val="num" w:pos="360"/>
        </w:tabs>
        <w:ind w:left="360" w:hanging="360"/>
      </w:pPr>
      <w:rPr>
        <w:rFonts w:hint="default"/>
      </w:rPr>
    </w:lvl>
    <w:lvl w:ilvl="1">
      <w:start w:val="1"/>
      <w:numFmt w:val="lowerLetter"/>
      <w:lvlText w:val="%2)"/>
      <w:lvlJc w:val="left"/>
      <w:pPr>
        <w:tabs>
          <w:tab w:val="num" w:pos="720"/>
        </w:tabs>
        <w:ind w:left="720" w:hanging="360"/>
      </w:pPr>
      <w:rPr>
        <w:rFonts w:hint="default"/>
      </w:rPr>
    </w:lvl>
    <w:lvl w:ilvl="2">
      <w:start w:val="1"/>
      <w:numFmt w:val="lowerRoman"/>
      <w:lvlText w:val="%3)"/>
      <w:lvlJc w:val="left"/>
      <w:pPr>
        <w:tabs>
          <w:tab w:val="num" w:pos="1080"/>
        </w:tabs>
        <w:ind w:left="1080" w:hanging="360"/>
      </w:pPr>
      <w:rPr>
        <w:rFonts w:hint="default"/>
      </w:rPr>
    </w:lvl>
    <w:lvl w:ilvl="3">
      <w:start w:val="1"/>
      <w:numFmt w:val="decimal"/>
      <w:lvlText w:val="(%4)"/>
      <w:lvlJc w:val="left"/>
      <w:pPr>
        <w:tabs>
          <w:tab w:val="num" w:pos="1440"/>
        </w:tabs>
        <w:ind w:left="1440" w:hanging="360"/>
      </w:pPr>
      <w:rPr>
        <w:rFonts w:hint="default"/>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2" w15:restartNumberingAfterBreak="0">
    <w:nsid w:val="0FDD3F43"/>
    <w:multiLevelType w:val="hybridMultilevel"/>
    <w:tmpl w:val="4E9ABEB8"/>
    <w:lvl w:ilvl="0" w:tplc="08090001">
      <w:start w:val="1"/>
      <w:numFmt w:val="bullet"/>
      <w:lvlText w:val=""/>
      <w:lvlJc w:val="left"/>
      <w:pPr>
        <w:tabs>
          <w:tab w:val="num" w:pos="1470"/>
        </w:tabs>
        <w:ind w:left="1470" w:hanging="360"/>
      </w:pPr>
      <w:rPr>
        <w:rFonts w:ascii="Symbol" w:hAnsi="Symbol" w:hint="default"/>
      </w:rPr>
    </w:lvl>
    <w:lvl w:ilvl="1" w:tplc="08090003" w:tentative="1">
      <w:start w:val="1"/>
      <w:numFmt w:val="bullet"/>
      <w:lvlText w:val="o"/>
      <w:lvlJc w:val="left"/>
      <w:pPr>
        <w:tabs>
          <w:tab w:val="num" w:pos="2190"/>
        </w:tabs>
        <w:ind w:left="2190" w:hanging="360"/>
      </w:pPr>
      <w:rPr>
        <w:rFonts w:ascii="Courier New" w:hAnsi="Courier New" w:cs="Courier New" w:hint="default"/>
      </w:rPr>
    </w:lvl>
    <w:lvl w:ilvl="2" w:tplc="08090005" w:tentative="1">
      <w:start w:val="1"/>
      <w:numFmt w:val="bullet"/>
      <w:lvlText w:val=""/>
      <w:lvlJc w:val="left"/>
      <w:pPr>
        <w:tabs>
          <w:tab w:val="num" w:pos="2910"/>
        </w:tabs>
        <w:ind w:left="2910" w:hanging="360"/>
      </w:pPr>
      <w:rPr>
        <w:rFonts w:ascii="Wingdings" w:hAnsi="Wingdings" w:hint="default"/>
      </w:rPr>
    </w:lvl>
    <w:lvl w:ilvl="3" w:tplc="08090001" w:tentative="1">
      <w:start w:val="1"/>
      <w:numFmt w:val="bullet"/>
      <w:lvlText w:val=""/>
      <w:lvlJc w:val="left"/>
      <w:pPr>
        <w:tabs>
          <w:tab w:val="num" w:pos="3630"/>
        </w:tabs>
        <w:ind w:left="3630" w:hanging="360"/>
      </w:pPr>
      <w:rPr>
        <w:rFonts w:ascii="Symbol" w:hAnsi="Symbol" w:hint="default"/>
      </w:rPr>
    </w:lvl>
    <w:lvl w:ilvl="4" w:tplc="08090003" w:tentative="1">
      <w:start w:val="1"/>
      <w:numFmt w:val="bullet"/>
      <w:lvlText w:val="o"/>
      <w:lvlJc w:val="left"/>
      <w:pPr>
        <w:tabs>
          <w:tab w:val="num" w:pos="4350"/>
        </w:tabs>
        <w:ind w:left="4350" w:hanging="360"/>
      </w:pPr>
      <w:rPr>
        <w:rFonts w:ascii="Courier New" w:hAnsi="Courier New" w:cs="Courier New" w:hint="default"/>
      </w:rPr>
    </w:lvl>
    <w:lvl w:ilvl="5" w:tplc="08090005" w:tentative="1">
      <w:start w:val="1"/>
      <w:numFmt w:val="bullet"/>
      <w:lvlText w:val=""/>
      <w:lvlJc w:val="left"/>
      <w:pPr>
        <w:tabs>
          <w:tab w:val="num" w:pos="5070"/>
        </w:tabs>
        <w:ind w:left="5070" w:hanging="360"/>
      </w:pPr>
      <w:rPr>
        <w:rFonts w:ascii="Wingdings" w:hAnsi="Wingdings" w:hint="default"/>
      </w:rPr>
    </w:lvl>
    <w:lvl w:ilvl="6" w:tplc="08090001" w:tentative="1">
      <w:start w:val="1"/>
      <w:numFmt w:val="bullet"/>
      <w:lvlText w:val=""/>
      <w:lvlJc w:val="left"/>
      <w:pPr>
        <w:tabs>
          <w:tab w:val="num" w:pos="5790"/>
        </w:tabs>
        <w:ind w:left="5790" w:hanging="360"/>
      </w:pPr>
      <w:rPr>
        <w:rFonts w:ascii="Symbol" w:hAnsi="Symbol" w:hint="default"/>
      </w:rPr>
    </w:lvl>
    <w:lvl w:ilvl="7" w:tplc="08090003" w:tentative="1">
      <w:start w:val="1"/>
      <w:numFmt w:val="bullet"/>
      <w:lvlText w:val="o"/>
      <w:lvlJc w:val="left"/>
      <w:pPr>
        <w:tabs>
          <w:tab w:val="num" w:pos="6510"/>
        </w:tabs>
        <w:ind w:left="6510" w:hanging="360"/>
      </w:pPr>
      <w:rPr>
        <w:rFonts w:ascii="Courier New" w:hAnsi="Courier New" w:cs="Courier New" w:hint="default"/>
      </w:rPr>
    </w:lvl>
    <w:lvl w:ilvl="8" w:tplc="08090005" w:tentative="1">
      <w:start w:val="1"/>
      <w:numFmt w:val="bullet"/>
      <w:lvlText w:val=""/>
      <w:lvlJc w:val="left"/>
      <w:pPr>
        <w:tabs>
          <w:tab w:val="num" w:pos="7230"/>
        </w:tabs>
        <w:ind w:left="7230" w:hanging="360"/>
      </w:pPr>
      <w:rPr>
        <w:rFonts w:ascii="Wingdings" w:hAnsi="Wingdings" w:hint="default"/>
      </w:rPr>
    </w:lvl>
  </w:abstractNum>
  <w:abstractNum w:abstractNumId="3" w15:restartNumberingAfterBreak="0">
    <w:nsid w:val="126720F6"/>
    <w:multiLevelType w:val="hybridMultilevel"/>
    <w:tmpl w:val="8E88A244"/>
    <w:lvl w:ilvl="0" w:tplc="D2F8306A">
      <w:start w:val="1"/>
      <w:numFmt w:val="bullet"/>
      <w:lvlText w:val=""/>
      <w:lvlJc w:val="left"/>
      <w:pPr>
        <w:tabs>
          <w:tab w:val="num" w:pos="3"/>
        </w:tabs>
        <w:ind w:left="360" w:hanging="360"/>
      </w:pPr>
      <w:rPr>
        <w:rFonts w:ascii="Symbol" w:hAnsi="Symbol" w:hint="default"/>
      </w:rPr>
    </w:lvl>
    <w:lvl w:ilvl="1" w:tplc="08090003" w:tentative="1">
      <w:start w:val="1"/>
      <w:numFmt w:val="bullet"/>
      <w:lvlText w:val="o"/>
      <w:lvlJc w:val="left"/>
      <w:pPr>
        <w:tabs>
          <w:tab w:val="num" w:pos="853"/>
        </w:tabs>
        <w:ind w:left="853" w:hanging="360"/>
      </w:pPr>
      <w:rPr>
        <w:rFonts w:ascii="Courier New" w:hAnsi="Courier New" w:cs="Courier New" w:hint="default"/>
      </w:rPr>
    </w:lvl>
    <w:lvl w:ilvl="2" w:tplc="08090005" w:tentative="1">
      <w:start w:val="1"/>
      <w:numFmt w:val="bullet"/>
      <w:lvlText w:val=""/>
      <w:lvlJc w:val="left"/>
      <w:pPr>
        <w:tabs>
          <w:tab w:val="num" w:pos="1573"/>
        </w:tabs>
        <w:ind w:left="1573" w:hanging="360"/>
      </w:pPr>
      <w:rPr>
        <w:rFonts w:ascii="Wingdings" w:hAnsi="Wingdings" w:hint="default"/>
      </w:rPr>
    </w:lvl>
    <w:lvl w:ilvl="3" w:tplc="08090001" w:tentative="1">
      <w:start w:val="1"/>
      <w:numFmt w:val="bullet"/>
      <w:lvlText w:val=""/>
      <w:lvlJc w:val="left"/>
      <w:pPr>
        <w:tabs>
          <w:tab w:val="num" w:pos="2293"/>
        </w:tabs>
        <w:ind w:left="2293" w:hanging="360"/>
      </w:pPr>
      <w:rPr>
        <w:rFonts w:ascii="Symbol" w:hAnsi="Symbol" w:hint="default"/>
      </w:rPr>
    </w:lvl>
    <w:lvl w:ilvl="4" w:tplc="08090003" w:tentative="1">
      <w:start w:val="1"/>
      <w:numFmt w:val="bullet"/>
      <w:lvlText w:val="o"/>
      <w:lvlJc w:val="left"/>
      <w:pPr>
        <w:tabs>
          <w:tab w:val="num" w:pos="3013"/>
        </w:tabs>
        <w:ind w:left="3013" w:hanging="360"/>
      </w:pPr>
      <w:rPr>
        <w:rFonts w:ascii="Courier New" w:hAnsi="Courier New" w:cs="Courier New" w:hint="default"/>
      </w:rPr>
    </w:lvl>
    <w:lvl w:ilvl="5" w:tplc="08090005" w:tentative="1">
      <w:start w:val="1"/>
      <w:numFmt w:val="bullet"/>
      <w:lvlText w:val=""/>
      <w:lvlJc w:val="left"/>
      <w:pPr>
        <w:tabs>
          <w:tab w:val="num" w:pos="3733"/>
        </w:tabs>
        <w:ind w:left="3733" w:hanging="360"/>
      </w:pPr>
      <w:rPr>
        <w:rFonts w:ascii="Wingdings" w:hAnsi="Wingdings" w:hint="default"/>
      </w:rPr>
    </w:lvl>
    <w:lvl w:ilvl="6" w:tplc="08090001" w:tentative="1">
      <w:start w:val="1"/>
      <w:numFmt w:val="bullet"/>
      <w:lvlText w:val=""/>
      <w:lvlJc w:val="left"/>
      <w:pPr>
        <w:tabs>
          <w:tab w:val="num" w:pos="4453"/>
        </w:tabs>
        <w:ind w:left="4453" w:hanging="360"/>
      </w:pPr>
      <w:rPr>
        <w:rFonts w:ascii="Symbol" w:hAnsi="Symbol" w:hint="default"/>
      </w:rPr>
    </w:lvl>
    <w:lvl w:ilvl="7" w:tplc="08090003" w:tentative="1">
      <w:start w:val="1"/>
      <w:numFmt w:val="bullet"/>
      <w:lvlText w:val="o"/>
      <w:lvlJc w:val="left"/>
      <w:pPr>
        <w:tabs>
          <w:tab w:val="num" w:pos="5173"/>
        </w:tabs>
        <w:ind w:left="5173" w:hanging="360"/>
      </w:pPr>
      <w:rPr>
        <w:rFonts w:ascii="Courier New" w:hAnsi="Courier New" w:cs="Courier New" w:hint="default"/>
      </w:rPr>
    </w:lvl>
    <w:lvl w:ilvl="8" w:tplc="08090005" w:tentative="1">
      <w:start w:val="1"/>
      <w:numFmt w:val="bullet"/>
      <w:lvlText w:val=""/>
      <w:lvlJc w:val="left"/>
      <w:pPr>
        <w:tabs>
          <w:tab w:val="num" w:pos="5893"/>
        </w:tabs>
        <w:ind w:left="5893" w:hanging="360"/>
      </w:pPr>
      <w:rPr>
        <w:rFonts w:ascii="Wingdings" w:hAnsi="Wingdings" w:hint="default"/>
      </w:rPr>
    </w:lvl>
  </w:abstractNum>
  <w:abstractNum w:abstractNumId="4" w15:restartNumberingAfterBreak="0">
    <w:nsid w:val="1339360D"/>
    <w:multiLevelType w:val="multilevel"/>
    <w:tmpl w:val="E81E66B0"/>
    <w:lvl w:ilvl="0">
      <w:start w:val="1"/>
      <w:numFmt w:val="decimal"/>
      <w:lvlText w:val="(%1)"/>
      <w:lvlJc w:val="left"/>
      <w:pPr>
        <w:tabs>
          <w:tab w:val="num" w:pos="360"/>
        </w:tabs>
        <w:ind w:left="360" w:hanging="360"/>
      </w:pPr>
      <w:rPr>
        <w:rFonts w:hint="default"/>
      </w:rPr>
    </w:lvl>
    <w:lvl w:ilvl="1">
      <w:start w:val="1"/>
      <w:numFmt w:val="lowerLetter"/>
      <w:lvlText w:val="%2)"/>
      <w:lvlJc w:val="left"/>
      <w:pPr>
        <w:tabs>
          <w:tab w:val="num" w:pos="720"/>
        </w:tabs>
        <w:ind w:left="720" w:hanging="360"/>
      </w:pPr>
      <w:rPr>
        <w:rFonts w:hint="default"/>
      </w:rPr>
    </w:lvl>
    <w:lvl w:ilvl="2">
      <w:start w:val="1"/>
      <w:numFmt w:val="lowerRoman"/>
      <w:lvlText w:val="%3)"/>
      <w:lvlJc w:val="left"/>
      <w:pPr>
        <w:tabs>
          <w:tab w:val="num" w:pos="1080"/>
        </w:tabs>
        <w:ind w:left="1080" w:hanging="360"/>
      </w:pPr>
      <w:rPr>
        <w:rFonts w:hint="default"/>
      </w:rPr>
    </w:lvl>
    <w:lvl w:ilvl="3">
      <w:start w:val="1"/>
      <w:numFmt w:val="decimal"/>
      <w:lvlText w:val="(%4)"/>
      <w:lvlJc w:val="left"/>
      <w:pPr>
        <w:tabs>
          <w:tab w:val="num" w:pos="1440"/>
        </w:tabs>
        <w:ind w:left="1440" w:hanging="360"/>
      </w:pPr>
      <w:rPr>
        <w:rFonts w:hint="default"/>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5" w15:restartNumberingAfterBreak="0">
    <w:nsid w:val="2C056EB8"/>
    <w:multiLevelType w:val="hybridMultilevel"/>
    <w:tmpl w:val="A37EAE92"/>
    <w:lvl w:ilvl="0" w:tplc="08090001">
      <w:start w:val="1"/>
      <w:numFmt w:val="bullet"/>
      <w:lvlText w:val=""/>
      <w:lvlJc w:val="left"/>
      <w:pPr>
        <w:tabs>
          <w:tab w:val="num" w:pos="360"/>
        </w:tabs>
        <w:ind w:left="360" w:hanging="360"/>
      </w:pPr>
      <w:rPr>
        <w:rFonts w:ascii="Symbol" w:hAnsi="Symbol" w:hint="default"/>
      </w:rPr>
    </w:lvl>
    <w:lvl w:ilvl="1" w:tplc="08090003" w:tentative="1">
      <w:start w:val="1"/>
      <w:numFmt w:val="bullet"/>
      <w:lvlText w:val="o"/>
      <w:lvlJc w:val="left"/>
      <w:pPr>
        <w:tabs>
          <w:tab w:val="num" w:pos="1080"/>
        </w:tabs>
        <w:ind w:left="1080" w:hanging="360"/>
      </w:pPr>
      <w:rPr>
        <w:rFonts w:ascii="Courier New" w:hAnsi="Courier New" w:cs="Courier New" w:hint="default"/>
      </w:rPr>
    </w:lvl>
    <w:lvl w:ilvl="2" w:tplc="08090005" w:tentative="1">
      <w:start w:val="1"/>
      <w:numFmt w:val="bullet"/>
      <w:lvlText w:val=""/>
      <w:lvlJc w:val="left"/>
      <w:pPr>
        <w:tabs>
          <w:tab w:val="num" w:pos="1800"/>
        </w:tabs>
        <w:ind w:left="1800" w:hanging="360"/>
      </w:pPr>
      <w:rPr>
        <w:rFonts w:ascii="Wingdings" w:hAnsi="Wingdings" w:hint="default"/>
      </w:rPr>
    </w:lvl>
    <w:lvl w:ilvl="3" w:tplc="08090001" w:tentative="1">
      <w:start w:val="1"/>
      <w:numFmt w:val="bullet"/>
      <w:lvlText w:val=""/>
      <w:lvlJc w:val="left"/>
      <w:pPr>
        <w:tabs>
          <w:tab w:val="num" w:pos="2520"/>
        </w:tabs>
        <w:ind w:left="2520" w:hanging="360"/>
      </w:pPr>
      <w:rPr>
        <w:rFonts w:ascii="Symbol" w:hAnsi="Symbol" w:hint="default"/>
      </w:rPr>
    </w:lvl>
    <w:lvl w:ilvl="4" w:tplc="08090003" w:tentative="1">
      <w:start w:val="1"/>
      <w:numFmt w:val="bullet"/>
      <w:lvlText w:val="o"/>
      <w:lvlJc w:val="left"/>
      <w:pPr>
        <w:tabs>
          <w:tab w:val="num" w:pos="3240"/>
        </w:tabs>
        <w:ind w:left="3240" w:hanging="360"/>
      </w:pPr>
      <w:rPr>
        <w:rFonts w:ascii="Courier New" w:hAnsi="Courier New" w:cs="Courier New" w:hint="default"/>
      </w:rPr>
    </w:lvl>
    <w:lvl w:ilvl="5" w:tplc="08090005" w:tentative="1">
      <w:start w:val="1"/>
      <w:numFmt w:val="bullet"/>
      <w:lvlText w:val=""/>
      <w:lvlJc w:val="left"/>
      <w:pPr>
        <w:tabs>
          <w:tab w:val="num" w:pos="3960"/>
        </w:tabs>
        <w:ind w:left="3960" w:hanging="360"/>
      </w:pPr>
      <w:rPr>
        <w:rFonts w:ascii="Wingdings" w:hAnsi="Wingdings" w:hint="default"/>
      </w:rPr>
    </w:lvl>
    <w:lvl w:ilvl="6" w:tplc="08090001" w:tentative="1">
      <w:start w:val="1"/>
      <w:numFmt w:val="bullet"/>
      <w:lvlText w:val=""/>
      <w:lvlJc w:val="left"/>
      <w:pPr>
        <w:tabs>
          <w:tab w:val="num" w:pos="4680"/>
        </w:tabs>
        <w:ind w:left="4680" w:hanging="360"/>
      </w:pPr>
      <w:rPr>
        <w:rFonts w:ascii="Symbol" w:hAnsi="Symbol" w:hint="default"/>
      </w:rPr>
    </w:lvl>
    <w:lvl w:ilvl="7" w:tplc="08090003" w:tentative="1">
      <w:start w:val="1"/>
      <w:numFmt w:val="bullet"/>
      <w:lvlText w:val="o"/>
      <w:lvlJc w:val="left"/>
      <w:pPr>
        <w:tabs>
          <w:tab w:val="num" w:pos="5400"/>
        </w:tabs>
        <w:ind w:left="5400" w:hanging="360"/>
      </w:pPr>
      <w:rPr>
        <w:rFonts w:ascii="Courier New" w:hAnsi="Courier New" w:cs="Courier New" w:hint="default"/>
      </w:rPr>
    </w:lvl>
    <w:lvl w:ilvl="8" w:tplc="08090005" w:tentative="1">
      <w:start w:val="1"/>
      <w:numFmt w:val="bullet"/>
      <w:lvlText w:val=""/>
      <w:lvlJc w:val="left"/>
      <w:pPr>
        <w:tabs>
          <w:tab w:val="num" w:pos="6120"/>
        </w:tabs>
        <w:ind w:left="6120" w:hanging="360"/>
      </w:pPr>
      <w:rPr>
        <w:rFonts w:ascii="Wingdings" w:hAnsi="Wingdings" w:hint="default"/>
      </w:rPr>
    </w:lvl>
  </w:abstractNum>
  <w:abstractNum w:abstractNumId="6" w15:restartNumberingAfterBreak="0">
    <w:nsid w:val="2DC10E90"/>
    <w:multiLevelType w:val="multilevel"/>
    <w:tmpl w:val="61FC8FB4"/>
    <w:lvl w:ilvl="0">
      <w:start w:val="1"/>
      <w:numFmt w:val="decimal"/>
      <w:lvlText w:val="(%1)"/>
      <w:lvlJc w:val="left"/>
      <w:pPr>
        <w:tabs>
          <w:tab w:val="num" w:pos="360"/>
        </w:tabs>
        <w:ind w:left="360" w:hanging="360"/>
      </w:pPr>
      <w:rPr>
        <w:rFonts w:hint="default"/>
      </w:rPr>
    </w:lvl>
    <w:lvl w:ilvl="1">
      <w:start w:val="1"/>
      <w:numFmt w:val="lowerLetter"/>
      <w:lvlText w:val="%2)"/>
      <w:lvlJc w:val="left"/>
      <w:pPr>
        <w:tabs>
          <w:tab w:val="num" w:pos="720"/>
        </w:tabs>
        <w:ind w:left="720" w:hanging="360"/>
      </w:pPr>
      <w:rPr>
        <w:rFonts w:hint="default"/>
      </w:rPr>
    </w:lvl>
    <w:lvl w:ilvl="2">
      <w:start w:val="1"/>
      <w:numFmt w:val="lowerRoman"/>
      <w:lvlText w:val="%3)"/>
      <w:lvlJc w:val="left"/>
      <w:pPr>
        <w:tabs>
          <w:tab w:val="num" w:pos="1080"/>
        </w:tabs>
        <w:ind w:left="1080" w:hanging="360"/>
      </w:pPr>
      <w:rPr>
        <w:rFonts w:hint="default"/>
      </w:rPr>
    </w:lvl>
    <w:lvl w:ilvl="3">
      <w:start w:val="1"/>
      <w:numFmt w:val="decimal"/>
      <w:lvlText w:val="(%4)"/>
      <w:lvlJc w:val="left"/>
      <w:pPr>
        <w:tabs>
          <w:tab w:val="num" w:pos="1440"/>
        </w:tabs>
        <w:ind w:left="1440" w:hanging="360"/>
      </w:pPr>
      <w:rPr>
        <w:rFonts w:hint="default"/>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7" w15:restartNumberingAfterBreak="0">
    <w:nsid w:val="2E675504"/>
    <w:multiLevelType w:val="hybridMultilevel"/>
    <w:tmpl w:val="9188B7C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 w15:restartNumberingAfterBreak="0">
    <w:nsid w:val="2F033A0B"/>
    <w:multiLevelType w:val="hybridMultilevel"/>
    <w:tmpl w:val="D010AD9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 w15:restartNumberingAfterBreak="0">
    <w:nsid w:val="401F1EBC"/>
    <w:multiLevelType w:val="hybridMultilevel"/>
    <w:tmpl w:val="A2C63414"/>
    <w:lvl w:ilvl="0" w:tplc="08090001">
      <w:start w:val="1"/>
      <w:numFmt w:val="bullet"/>
      <w:lvlText w:val=""/>
      <w:lvlJc w:val="left"/>
      <w:pPr>
        <w:tabs>
          <w:tab w:val="num" w:pos="1440"/>
        </w:tabs>
        <w:ind w:left="1440" w:hanging="360"/>
      </w:pPr>
      <w:rPr>
        <w:rFonts w:ascii="Symbol" w:hAnsi="Symbol" w:hint="default"/>
      </w:rPr>
    </w:lvl>
    <w:lvl w:ilvl="1" w:tplc="08090003" w:tentative="1">
      <w:start w:val="1"/>
      <w:numFmt w:val="bullet"/>
      <w:lvlText w:val="o"/>
      <w:lvlJc w:val="left"/>
      <w:pPr>
        <w:tabs>
          <w:tab w:val="num" w:pos="2160"/>
        </w:tabs>
        <w:ind w:left="2160" w:hanging="360"/>
      </w:pPr>
      <w:rPr>
        <w:rFonts w:ascii="Courier New" w:hAnsi="Courier New" w:cs="Courier New" w:hint="default"/>
      </w:rPr>
    </w:lvl>
    <w:lvl w:ilvl="2" w:tplc="08090005" w:tentative="1">
      <w:start w:val="1"/>
      <w:numFmt w:val="bullet"/>
      <w:lvlText w:val=""/>
      <w:lvlJc w:val="left"/>
      <w:pPr>
        <w:tabs>
          <w:tab w:val="num" w:pos="2880"/>
        </w:tabs>
        <w:ind w:left="2880" w:hanging="360"/>
      </w:pPr>
      <w:rPr>
        <w:rFonts w:ascii="Wingdings" w:hAnsi="Wingdings" w:hint="default"/>
      </w:rPr>
    </w:lvl>
    <w:lvl w:ilvl="3" w:tplc="08090001" w:tentative="1">
      <w:start w:val="1"/>
      <w:numFmt w:val="bullet"/>
      <w:lvlText w:val=""/>
      <w:lvlJc w:val="left"/>
      <w:pPr>
        <w:tabs>
          <w:tab w:val="num" w:pos="3600"/>
        </w:tabs>
        <w:ind w:left="3600" w:hanging="360"/>
      </w:pPr>
      <w:rPr>
        <w:rFonts w:ascii="Symbol" w:hAnsi="Symbol" w:hint="default"/>
      </w:rPr>
    </w:lvl>
    <w:lvl w:ilvl="4" w:tplc="08090003" w:tentative="1">
      <w:start w:val="1"/>
      <w:numFmt w:val="bullet"/>
      <w:lvlText w:val="o"/>
      <w:lvlJc w:val="left"/>
      <w:pPr>
        <w:tabs>
          <w:tab w:val="num" w:pos="4320"/>
        </w:tabs>
        <w:ind w:left="4320" w:hanging="360"/>
      </w:pPr>
      <w:rPr>
        <w:rFonts w:ascii="Courier New" w:hAnsi="Courier New" w:cs="Courier New" w:hint="default"/>
      </w:rPr>
    </w:lvl>
    <w:lvl w:ilvl="5" w:tplc="08090005" w:tentative="1">
      <w:start w:val="1"/>
      <w:numFmt w:val="bullet"/>
      <w:lvlText w:val=""/>
      <w:lvlJc w:val="left"/>
      <w:pPr>
        <w:tabs>
          <w:tab w:val="num" w:pos="5040"/>
        </w:tabs>
        <w:ind w:left="5040" w:hanging="360"/>
      </w:pPr>
      <w:rPr>
        <w:rFonts w:ascii="Wingdings" w:hAnsi="Wingdings" w:hint="default"/>
      </w:rPr>
    </w:lvl>
    <w:lvl w:ilvl="6" w:tplc="08090001" w:tentative="1">
      <w:start w:val="1"/>
      <w:numFmt w:val="bullet"/>
      <w:lvlText w:val=""/>
      <w:lvlJc w:val="left"/>
      <w:pPr>
        <w:tabs>
          <w:tab w:val="num" w:pos="5760"/>
        </w:tabs>
        <w:ind w:left="5760" w:hanging="360"/>
      </w:pPr>
      <w:rPr>
        <w:rFonts w:ascii="Symbol" w:hAnsi="Symbol" w:hint="default"/>
      </w:rPr>
    </w:lvl>
    <w:lvl w:ilvl="7" w:tplc="08090003" w:tentative="1">
      <w:start w:val="1"/>
      <w:numFmt w:val="bullet"/>
      <w:lvlText w:val="o"/>
      <w:lvlJc w:val="left"/>
      <w:pPr>
        <w:tabs>
          <w:tab w:val="num" w:pos="6480"/>
        </w:tabs>
        <w:ind w:left="6480" w:hanging="360"/>
      </w:pPr>
      <w:rPr>
        <w:rFonts w:ascii="Courier New" w:hAnsi="Courier New" w:cs="Courier New" w:hint="default"/>
      </w:rPr>
    </w:lvl>
    <w:lvl w:ilvl="8" w:tplc="08090005" w:tentative="1">
      <w:start w:val="1"/>
      <w:numFmt w:val="bullet"/>
      <w:lvlText w:val=""/>
      <w:lvlJc w:val="left"/>
      <w:pPr>
        <w:tabs>
          <w:tab w:val="num" w:pos="7200"/>
        </w:tabs>
        <w:ind w:left="7200" w:hanging="360"/>
      </w:pPr>
      <w:rPr>
        <w:rFonts w:ascii="Wingdings" w:hAnsi="Wingdings" w:hint="default"/>
      </w:rPr>
    </w:lvl>
  </w:abstractNum>
  <w:abstractNum w:abstractNumId="10" w15:restartNumberingAfterBreak="0">
    <w:nsid w:val="46CC3DC0"/>
    <w:multiLevelType w:val="multilevel"/>
    <w:tmpl w:val="438CCE00"/>
    <w:lvl w:ilvl="0">
      <w:start w:val="1"/>
      <w:numFmt w:val="decimal"/>
      <w:lvlText w:val="(%1)"/>
      <w:lvlJc w:val="left"/>
      <w:pPr>
        <w:tabs>
          <w:tab w:val="num" w:pos="360"/>
        </w:tabs>
        <w:ind w:left="360" w:hanging="360"/>
      </w:pPr>
      <w:rPr>
        <w:rFonts w:hint="default"/>
      </w:rPr>
    </w:lvl>
    <w:lvl w:ilvl="1">
      <w:start w:val="1"/>
      <w:numFmt w:val="lowerLetter"/>
      <w:lvlText w:val="%2)"/>
      <w:lvlJc w:val="left"/>
      <w:pPr>
        <w:tabs>
          <w:tab w:val="num" w:pos="720"/>
        </w:tabs>
        <w:ind w:left="720" w:hanging="360"/>
      </w:pPr>
      <w:rPr>
        <w:rFonts w:hint="default"/>
      </w:rPr>
    </w:lvl>
    <w:lvl w:ilvl="2">
      <w:start w:val="1"/>
      <w:numFmt w:val="lowerRoman"/>
      <w:lvlText w:val="%3)"/>
      <w:lvlJc w:val="left"/>
      <w:pPr>
        <w:tabs>
          <w:tab w:val="num" w:pos="1080"/>
        </w:tabs>
        <w:ind w:left="1080" w:hanging="360"/>
      </w:pPr>
      <w:rPr>
        <w:rFonts w:hint="default"/>
      </w:rPr>
    </w:lvl>
    <w:lvl w:ilvl="3">
      <w:start w:val="1"/>
      <w:numFmt w:val="decimal"/>
      <w:lvlText w:val="(%4)"/>
      <w:lvlJc w:val="left"/>
      <w:pPr>
        <w:tabs>
          <w:tab w:val="num" w:pos="1440"/>
        </w:tabs>
        <w:ind w:left="1440" w:hanging="360"/>
      </w:pPr>
      <w:rPr>
        <w:rFonts w:hint="default"/>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1" w15:restartNumberingAfterBreak="0">
    <w:nsid w:val="470D7F53"/>
    <w:multiLevelType w:val="hybridMultilevel"/>
    <w:tmpl w:val="B0B23BC8"/>
    <w:lvl w:ilvl="0" w:tplc="08090001">
      <w:start w:val="1"/>
      <w:numFmt w:val="bullet"/>
      <w:lvlText w:val=""/>
      <w:lvlJc w:val="left"/>
      <w:pPr>
        <w:ind w:left="1080" w:hanging="360"/>
      </w:pPr>
      <w:rPr>
        <w:rFonts w:ascii="Symbol" w:hAnsi="Symbol" w:hint="default"/>
      </w:rPr>
    </w:lvl>
    <w:lvl w:ilvl="1" w:tplc="08090003">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12" w15:restartNumberingAfterBreak="0">
    <w:nsid w:val="48687480"/>
    <w:multiLevelType w:val="multilevel"/>
    <w:tmpl w:val="E81E66B0"/>
    <w:lvl w:ilvl="0">
      <w:start w:val="1"/>
      <w:numFmt w:val="decimal"/>
      <w:lvlText w:val="(%1)"/>
      <w:lvlJc w:val="left"/>
      <w:pPr>
        <w:tabs>
          <w:tab w:val="num" w:pos="360"/>
        </w:tabs>
        <w:ind w:left="360" w:hanging="360"/>
      </w:pPr>
      <w:rPr>
        <w:rFonts w:hint="default"/>
      </w:rPr>
    </w:lvl>
    <w:lvl w:ilvl="1">
      <w:start w:val="1"/>
      <w:numFmt w:val="lowerLetter"/>
      <w:lvlText w:val="%2)"/>
      <w:lvlJc w:val="left"/>
      <w:pPr>
        <w:tabs>
          <w:tab w:val="num" w:pos="720"/>
        </w:tabs>
        <w:ind w:left="720" w:hanging="360"/>
      </w:pPr>
      <w:rPr>
        <w:rFonts w:hint="default"/>
      </w:rPr>
    </w:lvl>
    <w:lvl w:ilvl="2">
      <w:start w:val="1"/>
      <w:numFmt w:val="lowerRoman"/>
      <w:lvlText w:val="%3)"/>
      <w:lvlJc w:val="left"/>
      <w:pPr>
        <w:tabs>
          <w:tab w:val="num" w:pos="1080"/>
        </w:tabs>
        <w:ind w:left="1080" w:hanging="360"/>
      </w:pPr>
      <w:rPr>
        <w:rFonts w:hint="default"/>
      </w:rPr>
    </w:lvl>
    <w:lvl w:ilvl="3">
      <w:start w:val="1"/>
      <w:numFmt w:val="decimal"/>
      <w:lvlText w:val="(%4)"/>
      <w:lvlJc w:val="left"/>
      <w:pPr>
        <w:tabs>
          <w:tab w:val="num" w:pos="1440"/>
        </w:tabs>
        <w:ind w:left="1440" w:hanging="360"/>
      </w:pPr>
      <w:rPr>
        <w:rFonts w:hint="default"/>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3" w15:restartNumberingAfterBreak="0">
    <w:nsid w:val="520D06A1"/>
    <w:multiLevelType w:val="multilevel"/>
    <w:tmpl w:val="E81E66B0"/>
    <w:lvl w:ilvl="0">
      <w:start w:val="1"/>
      <w:numFmt w:val="decimal"/>
      <w:lvlText w:val="(%1)"/>
      <w:lvlJc w:val="left"/>
      <w:pPr>
        <w:tabs>
          <w:tab w:val="num" w:pos="360"/>
        </w:tabs>
        <w:ind w:left="360" w:hanging="360"/>
      </w:pPr>
      <w:rPr>
        <w:rFonts w:hint="default"/>
      </w:rPr>
    </w:lvl>
    <w:lvl w:ilvl="1">
      <w:start w:val="1"/>
      <w:numFmt w:val="lowerLetter"/>
      <w:lvlText w:val="%2)"/>
      <w:lvlJc w:val="left"/>
      <w:pPr>
        <w:tabs>
          <w:tab w:val="num" w:pos="720"/>
        </w:tabs>
        <w:ind w:left="720" w:hanging="360"/>
      </w:pPr>
      <w:rPr>
        <w:rFonts w:hint="default"/>
      </w:rPr>
    </w:lvl>
    <w:lvl w:ilvl="2">
      <w:start w:val="1"/>
      <w:numFmt w:val="lowerRoman"/>
      <w:lvlText w:val="%3)"/>
      <w:lvlJc w:val="left"/>
      <w:pPr>
        <w:tabs>
          <w:tab w:val="num" w:pos="1080"/>
        </w:tabs>
        <w:ind w:left="1080" w:hanging="360"/>
      </w:pPr>
      <w:rPr>
        <w:rFonts w:hint="default"/>
      </w:rPr>
    </w:lvl>
    <w:lvl w:ilvl="3">
      <w:start w:val="1"/>
      <w:numFmt w:val="decimal"/>
      <w:lvlText w:val="(%4)"/>
      <w:lvlJc w:val="left"/>
      <w:pPr>
        <w:tabs>
          <w:tab w:val="num" w:pos="1440"/>
        </w:tabs>
        <w:ind w:left="1440" w:hanging="360"/>
      </w:pPr>
      <w:rPr>
        <w:rFonts w:hint="default"/>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4" w15:restartNumberingAfterBreak="0">
    <w:nsid w:val="53FE7A0B"/>
    <w:multiLevelType w:val="multilevel"/>
    <w:tmpl w:val="E81E66B0"/>
    <w:lvl w:ilvl="0">
      <w:start w:val="1"/>
      <w:numFmt w:val="decimal"/>
      <w:lvlText w:val="(%1)"/>
      <w:lvlJc w:val="left"/>
      <w:pPr>
        <w:tabs>
          <w:tab w:val="num" w:pos="360"/>
        </w:tabs>
        <w:ind w:left="360" w:hanging="360"/>
      </w:pPr>
      <w:rPr>
        <w:rFonts w:hint="default"/>
      </w:rPr>
    </w:lvl>
    <w:lvl w:ilvl="1">
      <w:start w:val="1"/>
      <w:numFmt w:val="lowerLetter"/>
      <w:lvlText w:val="%2)"/>
      <w:lvlJc w:val="left"/>
      <w:pPr>
        <w:tabs>
          <w:tab w:val="num" w:pos="720"/>
        </w:tabs>
        <w:ind w:left="720" w:hanging="360"/>
      </w:pPr>
      <w:rPr>
        <w:rFonts w:hint="default"/>
      </w:rPr>
    </w:lvl>
    <w:lvl w:ilvl="2">
      <w:start w:val="1"/>
      <w:numFmt w:val="lowerRoman"/>
      <w:lvlText w:val="%3)"/>
      <w:lvlJc w:val="left"/>
      <w:pPr>
        <w:tabs>
          <w:tab w:val="num" w:pos="1080"/>
        </w:tabs>
        <w:ind w:left="1080" w:hanging="360"/>
      </w:pPr>
      <w:rPr>
        <w:rFonts w:hint="default"/>
      </w:rPr>
    </w:lvl>
    <w:lvl w:ilvl="3">
      <w:start w:val="1"/>
      <w:numFmt w:val="decimal"/>
      <w:lvlText w:val="(%4)"/>
      <w:lvlJc w:val="left"/>
      <w:pPr>
        <w:tabs>
          <w:tab w:val="num" w:pos="1440"/>
        </w:tabs>
        <w:ind w:left="1440" w:hanging="360"/>
      </w:pPr>
      <w:rPr>
        <w:rFonts w:hint="default"/>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5" w15:restartNumberingAfterBreak="0">
    <w:nsid w:val="58A90C4E"/>
    <w:multiLevelType w:val="multilevel"/>
    <w:tmpl w:val="E81E66B0"/>
    <w:lvl w:ilvl="0">
      <w:start w:val="1"/>
      <w:numFmt w:val="decimal"/>
      <w:lvlText w:val="(%1)"/>
      <w:lvlJc w:val="left"/>
      <w:pPr>
        <w:tabs>
          <w:tab w:val="num" w:pos="360"/>
        </w:tabs>
        <w:ind w:left="360" w:hanging="360"/>
      </w:pPr>
      <w:rPr>
        <w:rFonts w:hint="default"/>
      </w:rPr>
    </w:lvl>
    <w:lvl w:ilvl="1">
      <w:start w:val="1"/>
      <w:numFmt w:val="lowerLetter"/>
      <w:lvlText w:val="%2)"/>
      <w:lvlJc w:val="left"/>
      <w:pPr>
        <w:tabs>
          <w:tab w:val="num" w:pos="720"/>
        </w:tabs>
        <w:ind w:left="720" w:hanging="360"/>
      </w:pPr>
      <w:rPr>
        <w:rFonts w:hint="default"/>
      </w:rPr>
    </w:lvl>
    <w:lvl w:ilvl="2">
      <w:start w:val="1"/>
      <w:numFmt w:val="lowerRoman"/>
      <w:lvlText w:val="%3)"/>
      <w:lvlJc w:val="left"/>
      <w:pPr>
        <w:tabs>
          <w:tab w:val="num" w:pos="1080"/>
        </w:tabs>
        <w:ind w:left="1080" w:hanging="360"/>
      </w:pPr>
      <w:rPr>
        <w:rFonts w:hint="default"/>
      </w:rPr>
    </w:lvl>
    <w:lvl w:ilvl="3">
      <w:start w:val="1"/>
      <w:numFmt w:val="decimal"/>
      <w:lvlText w:val="(%4)"/>
      <w:lvlJc w:val="left"/>
      <w:pPr>
        <w:tabs>
          <w:tab w:val="num" w:pos="1440"/>
        </w:tabs>
        <w:ind w:left="1440" w:hanging="360"/>
      </w:pPr>
      <w:rPr>
        <w:rFonts w:hint="default"/>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6" w15:restartNumberingAfterBreak="0">
    <w:nsid w:val="62366BDF"/>
    <w:multiLevelType w:val="multilevel"/>
    <w:tmpl w:val="E81E66B0"/>
    <w:lvl w:ilvl="0">
      <w:start w:val="1"/>
      <w:numFmt w:val="decimal"/>
      <w:lvlText w:val="(%1)"/>
      <w:lvlJc w:val="left"/>
      <w:pPr>
        <w:tabs>
          <w:tab w:val="num" w:pos="360"/>
        </w:tabs>
        <w:ind w:left="360" w:hanging="360"/>
      </w:pPr>
      <w:rPr>
        <w:rFonts w:hint="default"/>
      </w:rPr>
    </w:lvl>
    <w:lvl w:ilvl="1">
      <w:start w:val="1"/>
      <w:numFmt w:val="lowerLetter"/>
      <w:lvlText w:val="%2)"/>
      <w:lvlJc w:val="left"/>
      <w:pPr>
        <w:tabs>
          <w:tab w:val="num" w:pos="720"/>
        </w:tabs>
        <w:ind w:left="720" w:hanging="360"/>
      </w:pPr>
      <w:rPr>
        <w:rFonts w:hint="default"/>
      </w:rPr>
    </w:lvl>
    <w:lvl w:ilvl="2">
      <w:start w:val="1"/>
      <w:numFmt w:val="lowerRoman"/>
      <w:lvlText w:val="%3)"/>
      <w:lvlJc w:val="left"/>
      <w:pPr>
        <w:tabs>
          <w:tab w:val="num" w:pos="1080"/>
        </w:tabs>
        <w:ind w:left="1080" w:hanging="360"/>
      </w:pPr>
      <w:rPr>
        <w:rFonts w:hint="default"/>
      </w:rPr>
    </w:lvl>
    <w:lvl w:ilvl="3">
      <w:start w:val="1"/>
      <w:numFmt w:val="decimal"/>
      <w:lvlText w:val="(%4)"/>
      <w:lvlJc w:val="left"/>
      <w:pPr>
        <w:tabs>
          <w:tab w:val="num" w:pos="1440"/>
        </w:tabs>
        <w:ind w:left="1440" w:hanging="360"/>
      </w:pPr>
      <w:rPr>
        <w:rFonts w:hint="default"/>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7" w15:restartNumberingAfterBreak="0">
    <w:nsid w:val="628F4663"/>
    <w:multiLevelType w:val="multilevel"/>
    <w:tmpl w:val="E81E66B0"/>
    <w:lvl w:ilvl="0">
      <w:start w:val="1"/>
      <w:numFmt w:val="decimal"/>
      <w:lvlText w:val="(%1)"/>
      <w:lvlJc w:val="left"/>
      <w:pPr>
        <w:tabs>
          <w:tab w:val="num" w:pos="360"/>
        </w:tabs>
        <w:ind w:left="360" w:hanging="360"/>
      </w:pPr>
      <w:rPr>
        <w:rFonts w:hint="default"/>
      </w:rPr>
    </w:lvl>
    <w:lvl w:ilvl="1">
      <w:start w:val="1"/>
      <w:numFmt w:val="lowerLetter"/>
      <w:lvlText w:val="%2)"/>
      <w:lvlJc w:val="left"/>
      <w:pPr>
        <w:tabs>
          <w:tab w:val="num" w:pos="720"/>
        </w:tabs>
        <w:ind w:left="720" w:hanging="360"/>
      </w:pPr>
      <w:rPr>
        <w:rFonts w:hint="default"/>
      </w:rPr>
    </w:lvl>
    <w:lvl w:ilvl="2">
      <w:start w:val="1"/>
      <w:numFmt w:val="lowerRoman"/>
      <w:lvlText w:val="%3)"/>
      <w:lvlJc w:val="left"/>
      <w:pPr>
        <w:tabs>
          <w:tab w:val="num" w:pos="1080"/>
        </w:tabs>
        <w:ind w:left="1080" w:hanging="360"/>
      </w:pPr>
      <w:rPr>
        <w:rFonts w:hint="default"/>
      </w:rPr>
    </w:lvl>
    <w:lvl w:ilvl="3">
      <w:start w:val="1"/>
      <w:numFmt w:val="decimal"/>
      <w:lvlText w:val="(%4)"/>
      <w:lvlJc w:val="left"/>
      <w:pPr>
        <w:tabs>
          <w:tab w:val="num" w:pos="1440"/>
        </w:tabs>
        <w:ind w:left="1440" w:hanging="360"/>
      </w:pPr>
      <w:rPr>
        <w:rFonts w:hint="default"/>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8" w15:restartNumberingAfterBreak="0">
    <w:nsid w:val="637A0CBD"/>
    <w:multiLevelType w:val="multilevel"/>
    <w:tmpl w:val="E81E66B0"/>
    <w:lvl w:ilvl="0">
      <w:start w:val="1"/>
      <w:numFmt w:val="decimal"/>
      <w:lvlText w:val="(%1)"/>
      <w:lvlJc w:val="left"/>
      <w:pPr>
        <w:tabs>
          <w:tab w:val="num" w:pos="360"/>
        </w:tabs>
        <w:ind w:left="360" w:hanging="360"/>
      </w:pPr>
      <w:rPr>
        <w:rFonts w:hint="default"/>
      </w:rPr>
    </w:lvl>
    <w:lvl w:ilvl="1">
      <w:start w:val="1"/>
      <w:numFmt w:val="lowerLetter"/>
      <w:lvlText w:val="%2)"/>
      <w:lvlJc w:val="left"/>
      <w:pPr>
        <w:tabs>
          <w:tab w:val="num" w:pos="720"/>
        </w:tabs>
        <w:ind w:left="720" w:hanging="360"/>
      </w:pPr>
      <w:rPr>
        <w:rFonts w:hint="default"/>
      </w:rPr>
    </w:lvl>
    <w:lvl w:ilvl="2">
      <w:start w:val="1"/>
      <w:numFmt w:val="lowerRoman"/>
      <w:lvlText w:val="%3)"/>
      <w:lvlJc w:val="left"/>
      <w:pPr>
        <w:tabs>
          <w:tab w:val="num" w:pos="1080"/>
        </w:tabs>
        <w:ind w:left="1080" w:hanging="360"/>
      </w:pPr>
      <w:rPr>
        <w:rFonts w:hint="default"/>
      </w:rPr>
    </w:lvl>
    <w:lvl w:ilvl="3">
      <w:start w:val="1"/>
      <w:numFmt w:val="decimal"/>
      <w:lvlText w:val="(%4)"/>
      <w:lvlJc w:val="left"/>
      <w:pPr>
        <w:tabs>
          <w:tab w:val="num" w:pos="1440"/>
        </w:tabs>
        <w:ind w:left="1440" w:hanging="360"/>
      </w:pPr>
      <w:rPr>
        <w:rFonts w:hint="default"/>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9" w15:restartNumberingAfterBreak="0">
    <w:nsid w:val="72B612B4"/>
    <w:multiLevelType w:val="multilevel"/>
    <w:tmpl w:val="E81E66B0"/>
    <w:lvl w:ilvl="0">
      <w:start w:val="1"/>
      <w:numFmt w:val="decimal"/>
      <w:lvlText w:val="(%1)"/>
      <w:lvlJc w:val="left"/>
      <w:pPr>
        <w:tabs>
          <w:tab w:val="num" w:pos="360"/>
        </w:tabs>
        <w:ind w:left="360" w:hanging="360"/>
      </w:pPr>
      <w:rPr>
        <w:rFonts w:hint="default"/>
      </w:rPr>
    </w:lvl>
    <w:lvl w:ilvl="1">
      <w:start w:val="1"/>
      <w:numFmt w:val="lowerLetter"/>
      <w:lvlText w:val="%2)"/>
      <w:lvlJc w:val="left"/>
      <w:pPr>
        <w:tabs>
          <w:tab w:val="num" w:pos="720"/>
        </w:tabs>
        <w:ind w:left="720" w:hanging="360"/>
      </w:pPr>
      <w:rPr>
        <w:rFonts w:hint="default"/>
      </w:rPr>
    </w:lvl>
    <w:lvl w:ilvl="2">
      <w:start w:val="1"/>
      <w:numFmt w:val="lowerRoman"/>
      <w:lvlText w:val="%3)"/>
      <w:lvlJc w:val="left"/>
      <w:pPr>
        <w:tabs>
          <w:tab w:val="num" w:pos="1080"/>
        </w:tabs>
        <w:ind w:left="1080" w:hanging="360"/>
      </w:pPr>
      <w:rPr>
        <w:rFonts w:hint="default"/>
      </w:rPr>
    </w:lvl>
    <w:lvl w:ilvl="3">
      <w:start w:val="1"/>
      <w:numFmt w:val="decimal"/>
      <w:lvlText w:val="(%4)"/>
      <w:lvlJc w:val="left"/>
      <w:pPr>
        <w:tabs>
          <w:tab w:val="num" w:pos="1440"/>
        </w:tabs>
        <w:ind w:left="1440" w:hanging="360"/>
      </w:pPr>
      <w:rPr>
        <w:rFonts w:hint="default"/>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20" w15:restartNumberingAfterBreak="0">
    <w:nsid w:val="732655E1"/>
    <w:multiLevelType w:val="multilevel"/>
    <w:tmpl w:val="E81E66B0"/>
    <w:lvl w:ilvl="0">
      <w:start w:val="1"/>
      <w:numFmt w:val="decimal"/>
      <w:lvlText w:val="(%1)"/>
      <w:lvlJc w:val="left"/>
      <w:pPr>
        <w:tabs>
          <w:tab w:val="num" w:pos="360"/>
        </w:tabs>
        <w:ind w:left="360" w:hanging="360"/>
      </w:pPr>
      <w:rPr>
        <w:rFonts w:hint="default"/>
      </w:rPr>
    </w:lvl>
    <w:lvl w:ilvl="1">
      <w:start w:val="1"/>
      <w:numFmt w:val="lowerLetter"/>
      <w:lvlText w:val="%2)"/>
      <w:lvlJc w:val="left"/>
      <w:pPr>
        <w:tabs>
          <w:tab w:val="num" w:pos="720"/>
        </w:tabs>
        <w:ind w:left="720" w:hanging="360"/>
      </w:pPr>
      <w:rPr>
        <w:rFonts w:hint="default"/>
      </w:rPr>
    </w:lvl>
    <w:lvl w:ilvl="2">
      <w:start w:val="1"/>
      <w:numFmt w:val="lowerRoman"/>
      <w:lvlText w:val="%3)"/>
      <w:lvlJc w:val="left"/>
      <w:pPr>
        <w:tabs>
          <w:tab w:val="num" w:pos="1080"/>
        </w:tabs>
        <w:ind w:left="1080" w:hanging="360"/>
      </w:pPr>
      <w:rPr>
        <w:rFonts w:hint="default"/>
      </w:rPr>
    </w:lvl>
    <w:lvl w:ilvl="3">
      <w:start w:val="1"/>
      <w:numFmt w:val="decimal"/>
      <w:lvlText w:val="(%4)"/>
      <w:lvlJc w:val="left"/>
      <w:pPr>
        <w:tabs>
          <w:tab w:val="num" w:pos="1440"/>
        </w:tabs>
        <w:ind w:left="1440" w:hanging="360"/>
      </w:pPr>
      <w:rPr>
        <w:rFonts w:hint="default"/>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21" w15:restartNumberingAfterBreak="0">
    <w:nsid w:val="761D0B45"/>
    <w:multiLevelType w:val="multilevel"/>
    <w:tmpl w:val="E81E66B0"/>
    <w:lvl w:ilvl="0">
      <w:start w:val="1"/>
      <w:numFmt w:val="decimal"/>
      <w:lvlText w:val="(%1)"/>
      <w:lvlJc w:val="left"/>
      <w:pPr>
        <w:tabs>
          <w:tab w:val="num" w:pos="360"/>
        </w:tabs>
        <w:ind w:left="360" w:hanging="360"/>
      </w:pPr>
      <w:rPr>
        <w:rFonts w:hint="default"/>
      </w:rPr>
    </w:lvl>
    <w:lvl w:ilvl="1">
      <w:start w:val="1"/>
      <w:numFmt w:val="lowerLetter"/>
      <w:lvlText w:val="%2)"/>
      <w:lvlJc w:val="left"/>
      <w:pPr>
        <w:tabs>
          <w:tab w:val="num" w:pos="720"/>
        </w:tabs>
        <w:ind w:left="720" w:hanging="360"/>
      </w:pPr>
      <w:rPr>
        <w:rFonts w:hint="default"/>
      </w:rPr>
    </w:lvl>
    <w:lvl w:ilvl="2">
      <w:start w:val="1"/>
      <w:numFmt w:val="lowerRoman"/>
      <w:lvlText w:val="%3)"/>
      <w:lvlJc w:val="left"/>
      <w:pPr>
        <w:tabs>
          <w:tab w:val="num" w:pos="1080"/>
        </w:tabs>
        <w:ind w:left="1080" w:hanging="360"/>
      </w:pPr>
      <w:rPr>
        <w:rFonts w:hint="default"/>
      </w:rPr>
    </w:lvl>
    <w:lvl w:ilvl="3">
      <w:start w:val="1"/>
      <w:numFmt w:val="decimal"/>
      <w:lvlText w:val="(%4)"/>
      <w:lvlJc w:val="left"/>
      <w:pPr>
        <w:tabs>
          <w:tab w:val="num" w:pos="1440"/>
        </w:tabs>
        <w:ind w:left="1440" w:hanging="360"/>
      </w:pPr>
      <w:rPr>
        <w:rFonts w:hint="default"/>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num w:numId="1" w16cid:durableId="417675673">
    <w:abstractNumId w:val="9"/>
  </w:num>
  <w:num w:numId="2" w16cid:durableId="1721510772">
    <w:abstractNumId w:val="2"/>
  </w:num>
  <w:num w:numId="3" w16cid:durableId="1744794886">
    <w:abstractNumId w:val="10"/>
  </w:num>
  <w:num w:numId="4" w16cid:durableId="708838943">
    <w:abstractNumId w:val="6"/>
  </w:num>
  <w:num w:numId="5" w16cid:durableId="2063283999">
    <w:abstractNumId w:val="18"/>
  </w:num>
  <w:num w:numId="6" w16cid:durableId="173351287">
    <w:abstractNumId w:val="7"/>
  </w:num>
  <w:num w:numId="7" w16cid:durableId="966163936">
    <w:abstractNumId w:val="20"/>
  </w:num>
  <w:num w:numId="8" w16cid:durableId="2121760650">
    <w:abstractNumId w:val="4"/>
  </w:num>
  <w:num w:numId="9" w16cid:durableId="429470686">
    <w:abstractNumId w:val="15"/>
  </w:num>
  <w:num w:numId="10" w16cid:durableId="1814909627">
    <w:abstractNumId w:val="12"/>
  </w:num>
  <w:num w:numId="11" w16cid:durableId="610354365">
    <w:abstractNumId w:val="14"/>
  </w:num>
  <w:num w:numId="12" w16cid:durableId="214895806">
    <w:abstractNumId w:val="21"/>
  </w:num>
  <w:num w:numId="13" w16cid:durableId="328336662">
    <w:abstractNumId w:val="16"/>
  </w:num>
  <w:num w:numId="14" w16cid:durableId="926500534">
    <w:abstractNumId w:val="17"/>
  </w:num>
  <w:num w:numId="15" w16cid:durableId="888492981">
    <w:abstractNumId w:val="19"/>
  </w:num>
  <w:num w:numId="16" w16cid:durableId="640615275">
    <w:abstractNumId w:val="1"/>
  </w:num>
  <w:num w:numId="17" w16cid:durableId="1121873883">
    <w:abstractNumId w:val="13"/>
  </w:num>
  <w:num w:numId="18" w16cid:durableId="1199123051">
    <w:abstractNumId w:val="3"/>
  </w:num>
  <w:num w:numId="19" w16cid:durableId="1467628155">
    <w:abstractNumId w:val="8"/>
  </w:num>
  <w:num w:numId="20" w16cid:durableId="622729650">
    <w:abstractNumId w:val="5"/>
  </w:num>
  <w:num w:numId="21" w16cid:durableId="780689284">
    <w:abstractNumId w:val="0"/>
  </w:num>
  <w:num w:numId="22" w16cid:durableId="1067849463">
    <w:abstractNumId w:val="11"/>
  </w:num>
  <w:numIdMacAtCleanup w:val="1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embedSystemFonts/>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ocumentProtection w:edit="forms" w:enforcement="1" w:cryptProviderType="rsaAES" w:cryptAlgorithmClass="hash" w:cryptAlgorithmType="typeAny" w:cryptAlgorithmSid="14" w:cryptSpinCount="100000" w:hash="M0j4uSd0ZUK0yr8p4NnEKaRltrIrNpf1+7DDcIsT5dxQLBHaaTP7HnZ5qmp4jhml8Hd7y+DQeNpjYRv4hsPHsA==" w:salt="jf3ryZ0u/pdcTQm+6FG1dg=="/>
  <w:defaultTabStop w:val="720"/>
  <w:displayHorizontalDrawingGridEvery w:val="0"/>
  <w:displayVerticalDrawingGridEvery w:val="0"/>
  <w:doNotUseMarginsForDrawingGridOrigin/>
  <w:noPunctuationKerning/>
  <w:characterSpacingControl w:val="doNotCompress"/>
  <w:hdrShapeDefaults>
    <o:shapedefaults v:ext="edit" spidmax="2050">
      <o:colormru v:ext="edit" colors="#c9f,#ccf,#e0abed,#e9c4f2,#e2e4b4,#8ced5b,#8fb58f"/>
    </o:shapedefaults>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E495D"/>
    <w:rsid w:val="00013BAA"/>
    <w:rsid w:val="000154A2"/>
    <w:rsid w:val="00025DF7"/>
    <w:rsid w:val="00031E2B"/>
    <w:rsid w:val="00033D69"/>
    <w:rsid w:val="0004168B"/>
    <w:rsid w:val="00050BEE"/>
    <w:rsid w:val="000673A3"/>
    <w:rsid w:val="00072EC1"/>
    <w:rsid w:val="00077230"/>
    <w:rsid w:val="000808FA"/>
    <w:rsid w:val="00084CDC"/>
    <w:rsid w:val="000954EA"/>
    <w:rsid w:val="0009620F"/>
    <w:rsid w:val="000A7638"/>
    <w:rsid w:val="000B48AE"/>
    <w:rsid w:val="000B6AED"/>
    <w:rsid w:val="000C1E12"/>
    <w:rsid w:val="000F04DF"/>
    <w:rsid w:val="000F7B9F"/>
    <w:rsid w:val="000F7FF1"/>
    <w:rsid w:val="001033D8"/>
    <w:rsid w:val="00106853"/>
    <w:rsid w:val="0011312F"/>
    <w:rsid w:val="001202E8"/>
    <w:rsid w:val="0012227E"/>
    <w:rsid w:val="001403A7"/>
    <w:rsid w:val="00141883"/>
    <w:rsid w:val="0014205D"/>
    <w:rsid w:val="001439DF"/>
    <w:rsid w:val="001532DF"/>
    <w:rsid w:val="00154B8A"/>
    <w:rsid w:val="00156D52"/>
    <w:rsid w:val="001750EE"/>
    <w:rsid w:val="00184257"/>
    <w:rsid w:val="001900E2"/>
    <w:rsid w:val="00190CBE"/>
    <w:rsid w:val="00191216"/>
    <w:rsid w:val="001A4A52"/>
    <w:rsid w:val="001B3F76"/>
    <w:rsid w:val="001C7AB9"/>
    <w:rsid w:val="001D1D78"/>
    <w:rsid w:val="001D2168"/>
    <w:rsid w:val="001D4C28"/>
    <w:rsid w:val="001F5495"/>
    <w:rsid w:val="002008BB"/>
    <w:rsid w:val="00210BF2"/>
    <w:rsid w:val="00214239"/>
    <w:rsid w:val="002335E0"/>
    <w:rsid w:val="00237245"/>
    <w:rsid w:val="0024048A"/>
    <w:rsid w:val="00240B4A"/>
    <w:rsid w:val="00254CC1"/>
    <w:rsid w:val="00256285"/>
    <w:rsid w:val="002720FD"/>
    <w:rsid w:val="00272B8C"/>
    <w:rsid w:val="002844B6"/>
    <w:rsid w:val="0028615B"/>
    <w:rsid w:val="00286433"/>
    <w:rsid w:val="002A003D"/>
    <w:rsid w:val="002A46E2"/>
    <w:rsid w:val="002A5753"/>
    <w:rsid w:val="002A6C8D"/>
    <w:rsid w:val="002D6F01"/>
    <w:rsid w:val="0030233F"/>
    <w:rsid w:val="0030616A"/>
    <w:rsid w:val="00307CF4"/>
    <w:rsid w:val="00311812"/>
    <w:rsid w:val="00334C54"/>
    <w:rsid w:val="00341C89"/>
    <w:rsid w:val="003446E5"/>
    <w:rsid w:val="00354DBD"/>
    <w:rsid w:val="00362F03"/>
    <w:rsid w:val="003747FA"/>
    <w:rsid w:val="0038124B"/>
    <w:rsid w:val="00382E6E"/>
    <w:rsid w:val="00385C38"/>
    <w:rsid w:val="00391227"/>
    <w:rsid w:val="003A1891"/>
    <w:rsid w:val="003B6984"/>
    <w:rsid w:val="003B6EC6"/>
    <w:rsid w:val="003D1102"/>
    <w:rsid w:val="003E0A55"/>
    <w:rsid w:val="003F2021"/>
    <w:rsid w:val="004002CF"/>
    <w:rsid w:val="004015BB"/>
    <w:rsid w:val="004028BB"/>
    <w:rsid w:val="00402F11"/>
    <w:rsid w:val="00404D5E"/>
    <w:rsid w:val="00405D81"/>
    <w:rsid w:val="004119A1"/>
    <w:rsid w:val="00412C2C"/>
    <w:rsid w:val="004131C1"/>
    <w:rsid w:val="00416BD0"/>
    <w:rsid w:val="00422B2C"/>
    <w:rsid w:val="004316D1"/>
    <w:rsid w:val="0045534D"/>
    <w:rsid w:val="004568E4"/>
    <w:rsid w:val="004577DF"/>
    <w:rsid w:val="0046587D"/>
    <w:rsid w:val="004704E2"/>
    <w:rsid w:val="0047572E"/>
    <w:rsid w:val="0047630A"/>
    <w:rsid w:val="00491B88"/>
    <w:rsid w:val="0049638E"/>
    <w:rsid w:val="004A269D"/>
    <w:rsid w:val="004D10EF"/>
    <w:rsid w:val="004D725B"/>
    <w:rsid w:val="004E1780"/>
    <w:rsid w:val="004E5B4F"/>
    <w:rsid w:val="004F0E99"/>
    <w:rsid w:val="004F479F"/>
    <w:rsid w:val="004F6C22"/>
    <w:rsid w:val="00502B95"/>
    <w:rsid w:val="0050430F"/>
    <w:rsid w:val="00510676"/>
    <w:rsid w:val="00514696"/>
    <w:rsid w:val="005152CD"/>
    <w:rsid w:val="005266F4"/>
    <w:rsid w:val="00533956"/>
    <w:rsid w:val="00540FC9"/>
    <w:rsid w:val="00544D16"/>
    <w:rsid w:val="00545C41"/>
    <w:rsid w:val="005527D7"/>
    <w:rsid w:val="00555D2B"/>
    <w:rsid w:val="005579BE"/>
    <w:rsid w:val="00565D37"/>
    <w:rsid w:val="0058299F"/>
    <w:rsid w:val="00594F83"/>
    <w:rsid w:val="00597A14"/>
    <w:rsid w:val="005B4F09"/>
    <w:rsid w:val="005C2837"/>
    <w:rsid w:val="005D2C89"/>
    <w:rsid w:val="005D3327"/>
    <w:rsid w:val="005E452A"/>
    <w:rsid w:val="005E495D"/>
    <w:rsid w:val="005F1B33"/>
    <w:rsid w:val="005F2CA3"/>
    <w:rsid w:val="00603D9A"/>
    <w:rsid w:val="00607543"/>
    <w:rsid w:val="0061529A"/>
    <w:rsid w:val="00622181"/>
    <w:rsid w:val="00634830"/>
    <w:rsid w:val="00636B49"/>
    <w:rsid w:val="00636E86"/>
    <w:rsid w:val="00664DB6"/>
    <w:rsid w:val="0066683D"/>
    <w:rsid w:val="006725BC"/>
    <w:rsid w:val="00686FA8"/>
    <w:rsid w:val="00687A89"/>
    <w:rsid w:val="006A09C9"/>
    <w:rsid w:val="006A0C15"/>
    <w:rsid w:val="006B06A3"/>
    <w:rsid w:val="006B175B"/>
    <w:rsid w:val="006C01DA"/>
    <w:rsid w:val="006C0968"/>
    <w:rsid w:val="006C4365"/>
    <w:rsid w:val="006E484E"/>
    <w:rsid w:val="006E5DBC"/>
    <w:rsid w:val="006F0D8B"/>
    <w:rsid w:val="006F29A6"/>
    <w:rsid w:val="00700B19"/>
    <w:rsid w:val="00702633"/>
    <w:rsid w:val="007029DE"/>
    <w:rsid w:val="007151DE"/>
    <w:rsid w:val="00717E7A"/>
    <w:rsid w:val="00722D19"/>
    <w:rsid w:val="0072507E"/>
    <w:rsid w:val="00726D8D"/>
    <w:rsid w:val="00726EBD"/>
    <w:rsid w:val="00755405"/>
    <w:rsid w:val="007663AC"/>
    <w:rsid w:val="00770303"/>
    <w:rsid w:val="007748A5"/>
    <w:rsid w:val="00776D22"/>
    <w:rsid w:val="00792139"/>
    <w:rsid w:val="007B39CA"/>
    <w:rsid w:val="007B71DE"/>
    <w:rsid w:val="007C3986"/>
    <w:rsid w:val="007D1FD1"/>
    <w:rsid w:val="007D4006"/>
    <w:rsid w:val="007D531E"/>
    <w:rsid w:val="007E090E"/>
    <w:rsid w:val="007E4F3E"/>
    <w:rsid w:val="007E56C0"/>
    <w:rsid w:val="007F0C34"/>
    <w:rsid w:val="007F3A58"/>
    <w:rsid w:val="007F6D07"/>
    <w:rsid w:val="008007DB"/>
    <w:rsid w:val="00802A18"/>
    <w:rsid w:val="00827DB2"/>
    <w:rsid w:val="00842007"/>
    <w:rsid w:val="00856953"/>
    <w:rsid w:val="008604F7"/>
    <w:rsid w:val="00867A31"/>
    <w:rsid w:val="008747CF"/>
    <w:rsid w:val="008876FC"/>
    <w:rsid w:val="008878DE"/>
    <w:rsid w:val="008917F7"/>
    <w:rsid w:val="008928FB"/>
    <w:rsid w:val="00896698"/>
    <w:rsid w:val="008A5E28"/>
    <w:rsid w:val="008B6474"/>
    <w:rsid w:val="008B76FD"/>
    <w:rsid w:val="008C02FE"/>
    <w:rsid w:val="008C7AAE"/>
    <w:rsid w:val="008D466C"/>
    <w:rsid w:val="008D4AA2"/>
    <w:rsid w:val="008D70CA"/>
    <w:rsid w:val="008E217A"/>
    <w:rsid w:val="00915C61"/>
    <w:rsid w:val="00923E76"/>
    <w:rsid w:val="0092779C"/>
    <w:rsid w:val="00940ADC"/>
    <w:rsid w:val="00945A10"/>
    <w:rsid w:val="00950580"/>
    <w:rsid w:val="009614DF"/>
    <w:rsid w:val="00973892"/>
    <w:rsid w:val="009821E5"/>
    <w:rsid w:val="00992E59"/>
    <w:rsid w:val="0099683B"/>
    <w:rsid w:val="009A1BAD"/>
    <w:rsid w:val="009A6814"/>
    <w:rsid w:val="009B4DC3"/>
    <w:rsid w:val="009C5BE6"/>
    <w:rsid w:val="009D7E5A"/>
    <w:rsid w:val="009E187F"/>
    <w:rsid w:val="00A00EB2"/>
    <w:rsid w:val="00A04696"/>
    <w:rsid w:val="00A172C9"/>
    <w:rsid w:val="00A21D32"/>
    <w:rsid w:val="00A21FC0"/>
    <w:rsid w:val="00A22ED5"/>
    <w:rsid w:val="00A277D8"/>
    <w:rsid w:val="00A3002B"/>
    <w:rsid w:val="00A350E7"/>
    <w:rsid w:val="00A61392"/>
    <w:rsid w:val="00A61703"/>
    <w:rsid w:val="00A807C1"/>
    <w:rsid w:val="00A829D2"/>
    <w:rsid w:val="00A831A1"/>
    <w:rsid w:val="00A93DA6"/>
    <w:rsid w:val="00A97E98"/>
    <w:rsid w:val="00AA2491"/>
    <w:rsid w:val="00AB181A"/>
    <w:rsid w:val="00AD5871"/>
    <w:rsid w:val="00AD6ACB"/>
    <w:rsid w:val="00AE10EE"/>
    <w:rsid w:val="00AE7840"/>
    <w:rsid w:val="00AE7BA4"/>
    <w:rsid w:val="00AE7F0A"/>
    <w:rsid w:val="00B202B8"/>
    <w:rsid w:val="00B234D2"/>
    <w:rsid w:val="00B26B13"/>
    <w:rsid w:val="00B26CE7"/>
    <w:rsid w:val="00B2792C"/>
    <w:rsid w:val="00B31BAC"/>
    <w:rsid w:val="00B3405A"/>
    <w:rsid w:val="00B3494C"/>
    <w:rsid w:val="00B467FE"/>
    <w:rsid w:val="00B54022"/>
    <w:rsid w:val="00B60698"/>
    <w:rsid w:val="00B60B47"/>
    <w:rsid w:val="00B66FAD"/>
    <w:rsid w:val="00B77913"/>
    <w:rsid w:val="00B81C1E"/>
    <w:rsid w:val="00B83908"/>
    <w:rsid w:val="00B955FA"/>
    <w:rsid w:val="00BB0B8F"/>
    <w:rsid w:val="00BC3319"/>
    <w:rsid w:val="00BD1EDA"/>
    <w:rsid w:val="00BD6388"/>
    <w:rsid w:val="00BE05E2"/>
    <w:rsid w:val="00BE34AE"/>
    <w:rsid w:val="00BF2183"/>
    <w:rsid w:val="00BF58AE"/>
    <w:rsid w:val="00C00414"/>
    <w:rsid w:val="00C00C25"/>
    <w:rsid w:val="00C10BBA"/>
    <w:rsid w:val="00C12C13"/>
    <w:rsid w:val="00C20943"/>
    <w:rsid w:val="00C241B7"/>
    <w:rsid w:val="00C24B50"/>
    <w:rsid w:val="00C26ADE"/>
    <w:rsid w:val="00C31BC8"/>
    <w:rsid w:val="00C4005F"/>
    <w:rsid w:val="00C53505"/>
    <w:rsid w:val="00C55C35"/>
    <w:rsid w:val="00C80ADF"/>
    <w:rsid w:val="00C86F52"/>
    <w:rsid w:val="00CA27C7"/>
    <w:rsid w:val="00CA6E58"/>
    <w:rsid w:val="00CB1FE5"/>
    <w:rsid w:val="00CC2980"/>
    <w:rsid w:val="00CC4994"/>
    <w:rsid w:val="00CC555B"/>
    <w:rsid w:val="00CD050E"/>
    <w:rsid w:val="00CD378B"/>
    <w:rsid w:val="00CE6B39"/>
    <w:rsid w:val="00D009F1"/>
    <w:rsid w:val="00D260B3"/>
    <w:rsid w:val="00D41D18"/>
    <w:rsid w:val="00D44B83"/>
    <w:rsid w:val="00D60B16"/>
    <w:rsid w:val="00D66ED8"/>
    <w:rsid w:val="00D6725C"/>
    <w:rsid w:val="00D87E57"/>
    <w:rsid w:val="00D9422E"/>
    <w:rsid w:val="00DA1A52"/>
    <w:rsid w:val="00DA2D00"/>
    <w:rsid w:val="00DA4FD5"/>
    <w:rsid w:val="00DB7056"/>
    <w:rsid w:val="00DC36BD"/>
    <w:rsid w:val="00DD5505"/>
    <w:rsid w:val="00DE1DD1"/>
    <w:rsid w:val="00DF7E23"/>
    <w:rsid w:val="00E05D5F"/>
    <w:rsid w:val="00E16EFE"/>
    <w:rsid w:val="00E21AEC"/>
    <w:rsid w:val="00E302CE"/>
    <w:rsid w:val="00E4589C"/>
    <w:rsid w:val="00E523FD"/>
    <w:rsid w:val="00E61DAB"/>
    <w:rsid w:val="00E6436D"/>
    <w:rsid w:val="00E67017"/>
    <w:rsid w:val="00E7300B"/>
    <w:rsid w:val="00E77168"/>
    <w:rsid w:val="00E77D84"/>
    <w:rsid w:val="00E95997"/>
    <w:rsid w:val="00EA383E"/>
    <w:rsid w:val="00EC1EF2"/>
    <w:rsid w:val="00EC312D"/>
    <w:rsid w:val="00EC4A6A"/>
    <w:rsid w:val="00ED6A26"/>
    <w:rsid w:val="00EE2CC1"/>
    <w:rsid w:val="00EF1DF5"/>
    <w:rsid w:val="00F05146"/>
    <w:rsid w:val="00F175BB"/>
    <w:rsid w:val="00F240BB"/>
    <w:rsid w:val="00F25192"/>
    <w:rsid w:val="00F31722"/>
    <w:rsid w:val="00F47C36"/>
    <w:rsid w:val="00F52CBF"/>
    <w:rsid w:val="00F52CE4"/>
    <w:rsid w:val="00F57272"/>
    <w:rsid w:val="00F60A1F"/>
    <w:rsid w:val="00F61069"/>
    <w:rsid w:val="00F62B31"/>
    <w:rsid w:val="00F634FE"/>
    <w:rsid w:val="00F70B03"/>
    <w:rsid w:val="00F8192D"/>
    <w:rsid w:val="00F829CA"/>
    <w:rsid w:val="00F87195"/>
    <w:rsid w:val="00F9336F"/>
    <w:rsid w:val="00F965F3"/>
    <w:rsid w:val="00FA221C"/>
    <w:rsid w:val="00FD069D"/>
    <w:rsid w:val="00FD266D"/>
    <w:rsid w:val="00FE21CA"/>
    <w:rsid w:val="00FE6750"/>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oNotIncludeSubdocsInStats/>
  <w:smartTagType w:namespaceuri="schemas-workshare-com/workshare" w:url=" " w:name="confidentialinformationexposure"/>
  <w:shapeDefaults>
    <o:shapedefaults v:ext="edit" spidmax="2050">
      <o:colormru v:ext="edit" colors="#c9f,#ccf,#e0abed,#e9c4f2,#e2e4b4,#8ced5b,#8fb58f"/>
    </o:shapedefaults>
    <o:shapelayout v:ext="edit">
      <o:idmap v:ext="edit" data="2"/>
    </o:shapelayout>
  </w:shapeDefaults>
  <w:decimalSymbol w:val="."/>
  <w:listSeparator w:val=","/>
  <w14:docId w14:val="30315E74"/>
  <w15:docId w15:val="{A8C90769-E58C-4758-988A-2F98D7279C0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GB" w:eastAsia="en-GB" w:bidi="ar-SA"/>
      </w:rPr>
    </w:rPrDefault>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nhideWhenUsed="1"/>
    <w:lsdException w:name="toc 2" w:semiHidden="1"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macro" w:semiHidden="1" w:unhideWhenUsed="1"/>
    <w:lsdException w:name="toa heading"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Message Header"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pPr>
      <w:spacing w:before="80" w:line="260" w:lineRule="exact"/>
    </w:pPr>
    <w:rPr>
      <w:rFonts w:ascii="Arial" w:hAnsi="Arial"/>
    </w:rPr>
  </w:style>
  <w:style w:type="paragraph" w:styleId="Heading1">
    <w:name w:val="heading 1"/>
    <w:basedOn w:val="Normal"/>
    <w:next w:val="Normal"/>
    <w:qFormat/>
    <w:pPr>
      <w:keepNext/>
      <w:tabs>
        <w:tab w:val="left" w:pos="284"/>
      </w:tabs>
      <w:spacing w:before="240" w:after="360" w:line="380" w:lineRule="exact"/>
      <w:outlineLvl w:val="0"/>
    </w:pPr>
    <w:rPr>
      <w:b/>
      <w:sz w:val="30"/>
    </w:rPr>
  </w:style>
  <w:style w:type="paragraph" w:styleId="Heading2">
    <w:name w:val="heading 2"/>
    <w:aliases w:val="Heading 2 Char"/>
    <w:basedOn w:val="Normal"/>
    <w:next w:val="Normal"/>
    <w:link w:val="Heading2Char1"/>
    <w:qFormat/>
    <w:pPr>
      <w:keepNext/>
      <w:tabs>
        <w:tab w:val="left" w:pos="284"/>
      </w:tabs>
      <w:spacing w:before="480" w:after="120" w:line="320" w:lineRule="exact"/>
      <w:outlineLvl w:val="1"/>
    </w:pPr>
    <w:rPr>
      <w:b/>
      <w:sz w:val="24"/>
    </w:rPr>
  </w:style>
  <w:style w:type="paragraph" w:styleId="Heading3">
    <w:name w:val="heading 3"/>
    <w:basedOn w:val="Normal"/>
    <w:next w:val="Normal"/>
    <w:qFormat/>
    <w:pPr>
      <w:keepNext/>
      <w:tabs>
        <w:tab w:val="left" w:pos="284"/>
      </w:tabs>
      <w:spacing w:before="280" w:after="20"/>
      <w:outlineLvl w:val="2"/>
    </w:pPr>
    <w:rPr>
      <w:b/>
      <w:i/>
    </w:rPr>
  </w:style>
  <w:style w:type="paragraph" w:styleId="Heading4">
    <w:name w:val="heading 4"/>
    <w:basedOn w:val="Normal"/>
    <w:next w:val="Normal"/>
    <w:qFormat/>
    <w:pPr>
      <w:keepNext/>
      <w:jc w:val="center"/>
      <w:outlineLvl w:val="3"/>
    </w:pPr>
    <w:rPr>
      <w:b/>
      <w:color w:val="FFFFFF"/>
    </w:rPr>
  </w:style>
  <w:style w:type="paragraph" w:styleId="Heading5">
    <w:name w:val="heading 5"/>
    <w:basedOn w:val="Normal"/>
    <w:next w:val="Normal"/>
    <w:qFormat/>
    <w:pPr>
      <w:keepNext/>
      <w:outlineLvl w:val="4"/>
    </w:pPr>
    <w:rPr>
      <w:sz w:val="30"/>
    </w:rPr>
  </w:style>
  <w:style w:type="paragraph" w:styleId="Heading6">
    <w:name w:val="heading 6"/>
    <w:basedOn w:val="Normal"/>
    <w:next w:val="Normal"/>
    <w:qFormat/>
    <w:pPr>
      <w:keepNext/>
      <w:spacing w:before="180" w:line="240" w:lineRule="exact"/>
      <w:ind w:left="567" w:right="731"/>
      <w:outlineLvl w:val="5"/>
    </w:pPr>
    <w:rPr>
      <w:b/>
      <w:sz w:val="22"/>
    </w:rPr>
  </w:style>
  <w:style w:type="paragraph" w:styleId="Heading9">
    <w:name w:val="heading 9"/>
    <w:aliases w:val="Info heading 1"/>
    <w:next w:val="Normal"/>
    <w:qFormat/>
    <w:pPr>
      <w:keepNext/>
      <w:ind w:left="2268"/>
      <w:outlineLvl w:val="8"/>
    </w:pPr>
    <w:rPr>
      <w:rFonts w:ascii="Courier" w:hAnsi="Courier"/>
      <w:b/>
      <w:noProof/>
      <w:sz w:val="2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pPr>
      <w:tabs>
        <w:tab w:val="center" w:pos="4320"/>
        <w:tab w:val="right" w:pos="8640"/>
      </w:tabs>
    </w:pPr>
  </w:style>
  <w:style w:type="paragraph" w:styleId="Footer">
    <w:name w:val="footer"/>
    <w:basedOn w:val="Normal"/>
    <w:link w:val="FooterChar"/>
    <w:pPr>
      <w:tabs>
        <w:tab w:val="center" w:pos="4320"/>
        <w:tab w:val="right" w:pos="8640"/>
      </w:tabs>
    </w:pPr>
  </w:style>
  <w:style w:type="character" w:styleId="PageNumber">
    <w:name w:val="page number"/>
    <w:basedOn w:val="DefaultParagraphFont"/>
  </w:style>
  <w:style w:type="paragraph" w:styleId="BodyText">
    <w:name w:val="Body Text"/>
    <w:basedOn w:val="Normal"/>
    <w:pPr>
      <w:tabs>
        <w:tab w:val="left" w:pos="284"/>
      </w:tabs>
      <w:spacing w:after="20" w:line="220" w:lineRule="exact"/>
    </w:pPr>
    <w:rPr>
      <w:sz w:val="16"/>
    </w:rPr>
  </w:style>
  <w:style w:type="character" w:styleId="Hyperlink">
    <w:name w:val="Hyperlink"/>
    <w:rPr>
      <w:color w:val="0000FF"/>
      <w:u w:val="single"/>
    </w:rPr>
  </w:style>
  <w:style w:type="paragraph" w:styleId="BodyText2">
    <w:name w:val="Body Text 2"/>
    <w:basedOn w:val="Normal"/>
    <w:rPr>
      <w:b/>
    </w:rPr>
  </w:style>
  <w:style w:type="character" w:customStyle="1" w:styleId="Definedterm">
    <w:name w:val="Defined term"/>
    <w:rPr>
      <w:i/>
    </w:rPr>
  </w:style>
  <w:style w:type="character" w:styleId="FollowedHyperlink">
    <w:name w:val="FollowedHyperlink"/>
    <w:rPr>
      <w:color w:val="800080"/>
      <w:u w:val="single"/>
    </w:rPr>
  </w:style>
  <w:style w:type="paragraph" w:customStyle="1" w:styleId="Normalbold">
    <w:name w:val="Normal bold"/>
    <w:basedOn w:val="Normal"/>
    <w:rPr>
      <w:b/>
    </w:rPr>
  </w:style>
  <w:style w:type="paragraph" w:customStyle="1" w:styleId="Note">
    <w:name w:val="Note"/>
    <w:basedOn w:val="Normal"/>
    <w:pPr>
      <w:tabs>
        <w:tab w:val="left" w:pos="284"/>
      </w:tabs>
      <w:spacing w:before="40" w:after="20"/>
    </w:pPr>
    <w:rPr>
      <w:i/>
    </w:rPr>
  </w:style>
  <w:style w:type="paragraph" w:customStyle="1" w:styleId="Normalbullet">
    <w:name w:val="Normal bullet"/>
    <w:basedOn w:val="Normal"/>
    <w:pPr>
      <w:ind w:left="227" w:hanging="227"/>
    </w:pPr>
  </w:style>
  <w:style w:type="paragraph" w:customStyle="1" w:styleId="Sectionheading">
    <w:name w:val="Section heading"/>
    <w:pPr>
      <w:spacing w:before="240" w:line="380" w:lineRule="exact"/>
    </w:pPr>
    <w:rPr>
      <w:rFonts w:ascii="Arial" w:hAnsi="Arial"/>
      <w:b/>
      <w:noProof/>
      <w:sz w:val="30"/>
    </w:rPr>
  </w:style>
  <w:style w:type="paragraph" w:customStyle="1" w:styleId="Whyweask">
    <w:name w:val="Why we ask"/>
    <w:basedOn w:val="Normal"/>
    <w:pPr>
      <w:spacing w:before="240"/>
    </w:pPr>
    <w:rPr>
      <w:b/>
    </w:rPr>
  </w:style>
  <w:style w:type="paragraph" w:customStyle="1" w:styleId="Sectionnumber">
    <w:name w:val="Section number"/>
    <w:basedOn w:val="Normal"/>
    <w:pPr>
      <w:pageBreakBefore/>
      <w:spacing w:before="280" w:line="1320" w:lineRule="exact"/>
      <w:ind w:right="227"/>
      <w:jc w:val="right"/>
    </w:pPr>
    <w:rPr>
      <w:rFonts w:ascii="Arial Black" w:hAnsi="Arial Black"/>
      <w:color w:val="FFFFFF"/>
      <w:sz w:val="144"/>
    </w:rPr>
  </w:style>
  <w:style w:type="paragraph" w:customStyle="1" w:styleId="Heading3afterHg2">
    <w:name w:val="Heading 3 after Hg 2"/>
    <w:basedOn w:val="Heading3"/>
    <w:pPr>
      <w:spacing w:before="40"/>
    </w:pPr>
  </w:style>
  <w:style w:type="paragraph" w:customStyle="1" w:styleId="Question">
    <w:name w:val="Question"/>
    <w:basedOn w:val="Heading1"/>
    <w:link w:val="QuestionChar1"/>
    <w:pPr>
      <w:keepNext w:val="0"/>
      <w:tabs>
        <w:tab w:val="right" w:pos="-142"/>
      </w:tabs>
      <w:spacing w:before="180" w:after="40" w:line="220" w:lineRule="exact"/>
      <w:ind w:right="731" w:hanging="567"/>
    </w:pPr>
    <w:rPr>
      <w:b w:val="0"/>
      <w:sz w:val="18"/>
    </w:rPr>
  </w:style>
  <w:style w:type="paragraph" w:customStyle="1" w:styleId="Answer">
    <w:name w:val="Answer"/>
    <w:basedOn w:val="Question"/>
    <w:pPr>
      <w:spacing w:before="20"/>
      <w:ind w:firstLine="0"/>
    </w:pPr>
  </w:style>
  <w:style w:type="paragraph" w:customStyle="1" w:styleId="Qsheading1">
    <w:name w:val="Qs heading 1"/>
    <w:basedOn w:val="Heading2"/>
    <w:pPr>
      <w:spacing w:after="20"/>
    </w:pPr>
    <w:rPr>
      <w:sz w:val="22"/>
    </w:rPr>
  </w:style>
  <w:style w:type="paragraph" w:customStyle="1" w:styleId="Questionnote">
    <w:name w:val="Question note"/>
    <w:basedOn w:val="Question"/>
    <w:link w:val="QuestionnoteChar1"/>
    <w:pPr>
      <w:tabs>
        <w:tab w:val="clear" w:pos="284"/>
      </w:tabs>
      <w:spacing w:before="0" w:line="240" w:lineRule="exact"/>
      <w:ind w:firstLine="0"/>
    </w:pPr>
  </w:style>
  <w:style w:type="paragraph" w:customStyle="1" w:styleId="Qsprompt">
    <w:name w:val="Qs prompt"/>
    <w:basedOn w:val="Question"/>
    <w:pPr>
      <w:tabs>
        <w:tab w:val="clear" w:pos="284"/>
        <w:tab w:val="left" w:pos="1418"/>
        <w:tab w:val="left" w:pos="2552"/>
      </w:tabs>
      <w:spacing w:before="0" w:after="0"/>
      <w:ind w:left="28" w:right="0" w:firstLine="0"/>
    </w:pPr>
  </w:style>
  <w:style w:type="paragraph" w:customStyle="1" w:styleId="Qsanswer">
    <w:name w:val="Qs answer"/>
    <w:basedOn w:val="Question"/>
    <w:pPr>
      <w:tabs>
        <w:tab w:val="clear" w:pos="284"/>
        <w:tab w:val="left" w:pos="1418"/>
        <w:tab w:val="left" w:pos="2552"/>
      </w:tabs>
      <w:spacing w:before="0"/>
      <w:ind w:left="28" w:firstLine="0"/>
    </w:pPr>
    <w:rPr>
      <w:color w:val="000080"/>
    </w:rPr>
  </w:style>
  <w:style w:type="paragraph" w:customStyle="1" w:styleId="Qsyesno">
    <w:name w:val="Qs yes/no"/>
    <w:basedOn w:val="Answer"/>
    <w:link w:val="QsyesnoChar1"/>
    <w:pPr>
      <w:tabs>
        <w:tab w:val="left" w:pos="851"/>
      </w:tabs>
      <w:spacing w:after="20"/>
    </w:pPr>
  </w:style>
  <w:style w:type="paragraph" w:customStyle="1" w:styleId="Qstablespacer">
    <w:name w:val="Qs table spacer"/>
    <w:basedOn w:val="Normal"/>
    <w:pPr>
      <w:spacing w:before="0" w:line="240" w:lineRule="auto"/>
    </w:pPr>
    <w:rPr>
      <w:sz w:val="4"/>
    </w:rPr>
  </w:style>
  <w:style w:type="paragraph" w:customStyle="1" w:styleId="Questionbullet">
    <w:name w:val="Question bullet"/>
    <w:basedOn w:val="Question"/>
    <w:pPr>
      <w:ind w:left="227" w:hanging="227"/>
    </w:pPr>
  </w:style>
  <w:style w:type="paragraph" w:customStyle="1" w:styleId="Displaylistvalue">
    <w:name w:val="Display list value"/>
    <w:basedOn w:val="Normal"/>
    <w:pPr>
      <w:tabs>
        <w:tab w:val="left" w:pos="284"/>
      </w:tabs>
      <w:spacing w:before="120" w:after="20"/>
      <w:ind w:hanging="1985"/>
    </w:pPr>
    <w:rPr>
      <w:b/>
      <w:color w:val="FF0000"/>
    </w:rPr>
  </w:style>
  <w:style w:type="paragraph" w:customStyle="1" w:styleId="Section">
    <w:name w:val="Section"/>
    <w:basedOn w:val="Normal"/>
    <w:pPr>
      <w:tabs>
        <w:tab w:val="left" w:pos="284"/>
      </w:tabs>
      <w:spacing w:before="360" w:after="20"/>
    </w:pPr>
    <w:rPr>
      <w:rFonts w:ascii="Arial Black" w:hAnsi="Arial Black"/>
      <w:sz w:val="22"/>
    </w:rPr>
  </w:style>
  <w:style w:type="paragraph" w:customStyle="1" w:styleId="Description">
    <w:name w:val="Description"/>
    <w:basedOn w:val="Normal"/>
    <w:pPr>
      <w:tabs>
        <w:tab w:val="left" w:pos="284"/>
      </w:tabs>
      <w:spacing w:before="120" w:after="120"/>
    </w:pPr>
    <w:rPr>
      <w:sz w:val="22"/>
    </w:rPr>
  </w:style>
  <w:style w:type="paragraph" w:customStyle="1" w:styleId="Helpheading1">
    <w:name w:val="Help heading 1"/>
    <w:basedOn w:val="Normal"/>
    <w:pPr>
      <w:tabs>
        <w:tab w:val="left" w:pos="284"/>
      </w:tabs>
      <w:spacing w:before="240" w:after="20"/>
      <w:ind w:right="1276"/>
    </w:pPr>
    <w:rPr>
      <w:b/>
      <w:sz w:val="22"/>
    </w:rPr>
  </w:style>
  <w:style w:type="paragraph" w:customStyle="1" w:styleId="Helptext">
    <w:name w:val="Help text"/>
    <w:basedOn w:val="Normal"/>
    <w:pPr>
      <w:tabs>
        <w:tab w:val="left" w:pos="284"/>
      </w:tabs>
      <w:spacing w:before="120" w:after="120"/>
      <w:ind w:left="284" w:hanging="284"/>
    </w:pPr>
    <w:rPr>
      <w:sz w:val="22"/>
    </w:rPr>
  </w:style>
  <w:style w:type="paragraph" w:customStyle="1" w:styleId="Section1">
    <w:name w:val="Section 1"/>
    <w:pPr>
      <w:spacing w:before="240" w:after="40" w:line="300" w:lineRule="exact"/>
    </w:pPr>
    <w:rPr>
      <w:rFonts w:ascii="Arial" w:hAnsi="Arial"/>
      <w:b/>
      <w:sz w:val="22"/>
    </w:rPr>
  </w:style>
  <w:style w:type="paragraph" w:customStyle="1" w:styleId="Text">
    <w:name w:val="Text"/>
    <w:basedOn w:val="Description"/>
  </w:style>
  <w:style w:type="paragraph" w:customStyle="1" w:styleId="Notespbef">
    <w:name w:val="Note (sp bef)"/>
    <w:basedOn w:val="Section"/>
    <w:rPr>
      <w:rFonts w:ascii="Courier" w:hAnsi="Courier"/>
      <w:color w:val="FF0000"/>
    </w:rPr>
  </w:style>
  <w:style w:type="paragraph" w:customStyle="1" w:styleId="Issuesheading">
    <w:name w:val="Issues heading"/>
    <w:basedOn w:val="Notespbef"/>
    <w:pPr>
      <w:pBdr>
        <w:top w:val="single" w:sz="4" w:space="1" w:color="FF0000"/>
      </w:pBdr>
      <w:spacing w:before="600"/>
    </w:pPr>
    <w:rPr>
      <w:b/>
    </w:rPr>
  </w:style>
  <w:style w:type="paragraph" w:customStyle="1" w:styleId="Issuetext">
    <w:name w:val="Issue text"/>
    <w:basedOn w:val="Helptext"/>
    <w:pPr>
      <w:ind w:left="0" w:hanging="426"/>
    </w:pPr>
    <w:rPr>
      <w:rFonts w:ascii="Courier" w:hAnsi="Courier"/>
      <w:color w:val="FF0000"/>
    </w:rPr>
  </w:style>
  <w:style w:type="character" w:customStyle="1" w:styleId="ManualdefinedtermAltD">
    <w:name w:val="Manual defined term (Alt+D)"/>
    <w:rPr>
      <w:i/>
      <w:color w:val="0000FF"/>
    </w:rPr>
  </w:style>
  <w:style w:type="paragraph" w:customStyle="1" w:styleId="TextGuidanceAltGT">
    <w:name w:val="Text/Guidance (Alt+GT)"/>
    <w:basedOn w:val="Normal"/>
    <w:next w:val="Normal"/>
    <w:pPr>
      <w:tabs>
        <w:tab w:val="left" w:pos="1247"/>
        <w:tab w:val="left" w:pos="1701"/>
        <w:tab w:val="left" w:pos="2098"/>
        <w:tab w:val="left" w:pos="2495"/>
      </w:tabs>
      <w:spacing w:before="0" w:after="240" w:line="240" w:lineRule="auto"/>
    </w:pPr>
  </w:style>
  <w:style w:type="paragraph" w:styleId="BodyTextIndent2">
    <w:name w:val="Body Text Indent 2"/>
    <w:basedOn w:val="Normal"/>
    <w:pPr>
      <w:tabs>
        <w:tab w:val="left" w:pos="284"/>
      </w:tabs>
      <w:spacing w:after="20"/>
      <w:ind w:hanging="426"/>
    </w:pPr>
  </w:style>
  <w:style w:type="paragraph" w:styleId="BodyTextIndent">
    <w:name w:val="Body Text Indent"/>
    <w:basedOn w:val="Normal"/>
    <w:pPr>
      <w:spacing w:before="0" w:line="360" w:lineRule="auto"/>
      <w:ind w:left="720"/>
    </w:pPr>
    <w:rPr>
      <w:sz w:val="24"/>
    </w:rPr>
  </w:style>
  <w:style w:type="paragraph" w:styleId="MacroText">
    <w:name w:val="macro"/>
    <w:semiHidden/>
    <w:pPr>
      <w:tabs>
        <w:tab w:val="left" w:pos="480"/>
        <w:tab w:val="left" w:pos="960"/>
        <w:tab w:val="left" w:pos="1440"/>
        <w:tab w:val="left" w:pos="1920"/>
        <w:tab w:val="left" w:pos="2400"/>
        <w:tab w:val="left" w:pos="2880"/>
        <w:tab w:val="left" w:pos="3360"/>
        <w:tab w:val="left" w:pos="3840"/>
        <w:tab w:val="left" w:pos="4320"/>
      </w:tabs>
    </w:pPr>
    <w:rPr>
      <w:rFonts w:ascii="Courier New" w:hAnsi="Courier New"/>
    </w:rPr>
  </w:style>
  <w:style w:type="paragraph" w:styleId="BodyText3">
    <w:name w:val="Body Text 3"/>
    <w:basedOn w:val="Normal"/>
    <w:pPr>
      <w:spacing w:before="0" w:line="240" w:lineRule="auto"/>
    </w:pPr>
    <w:rPr>
      <w:i/>
      <w:color w:val="FF00FF"/>
    </w:rPr>
  </w:style>
  <w:style w:type="paragraph" w:customStyle="1" w:styleId="QuestionnoteCharChar">
    <w:name w:val="Question note Char Char"/>
    <w:basedOn w:val="Normal"/>
    <w:link w:val="QuestionnoteCharCharChar"/>
    <w:pPr>
      <w:tabs>
        <w:tab w:val="right" w:pos="-142"/>
      </w:tabs>
      <w:spacing w:before="0" w:after="40" w:line="240" w:lineRule="exact"/>
      <w:ind w:right="731"/>
      <w:outlineLvl w:val="0"/>
    </w:pPr>
    <w:rPr>
      <w:b/>
      <w:sz w:val="18"/>
      <w:szCs w:val="24"/>
    </w:rPr>
  </w:style>
  <w:style w:type="paragraph" w:customStyle="1" w:styleId="Questionsection3">
    <w:name w:val="Question section 3"/>
    <w:basedOn w:val="Question"/>
    <w:pPr>
      <w:ind w:right="1701"/>
    </w:pPr>
    <w:rPr>
      <w:b/>
    </w:rPr>
  </w:style>
  <w:style w:type="character" w:customStyle="1" w:styleId="QuestionnoteCharCharChar">
    <w:name w:val="Question note Char Char Char"/>
    <w:link w:val="QuestionnoteCharChar"/>
    <w:rPr>
      <w:rFonts w:ascii="Arial" w:hAnsi="Arial"/>
      <w:b/>
      <w:sz w:val="18"/>
      <w:szCs w:val="24"/>
      <w:lang w:val="en-GB" w:eastAsia="en-GB" w:bidi="ar-SA"/>
    </w:rPr>
  </w:style>
  <w:style w:type="character" w:customStyle="1" w:styleId="Heading2Char1">
    <w:name w:val="Heading 2 Char1"/>
    <w:aliases w:val="Heading 2 Char Char"/>
    <w:link w:val="Heading2"/>
    <w:rPr>
      <w:rFonts w:ascii="Arial" w:hAnsi="Arial"/>
      <w:b/>
      <w:sz w:val="24"/>
      <w:lang w:val="en-GB" w:eastAsia="en-GB" w:bidi="ar-SA"/>
    </w:rPr>
  </w:style>
  <w:style w:type="paragraph" w:styleId="BalloonText">
    <w:name w:val="Balloon Text"/>
    <w:basedOn w:val="Normal"/>
    <w:semiHidden/>
    <w:rPr>
      <w:rFonts w:ascii="Tahoma" w:hAnsi="Tahoma" w:cs="Tahoma"/>
      <w:sz w:val="16"/>
      <w:szCs w:val="16"/>
    </w:rPr>
  </w:style>
  <w:style w:type="paragraph" w:customStyle="1" w:styleId="QuestionnoteCharCharChar1">
    <w:name w:val="Question note Char Char Char1"/>
    <w:basedOn w:val="Normal"/>
    <w:link w:val="QuestionnoteCharCharChar1Char"/>
    <w:pPr>
      <w:tabs>
        <w:tab w:val="right" w:pos="-142"/>
      </w:tabs>
      <w:spacing w:before="0" w:after="40" w:line="240" w:lineRule="exact"/>
      <w:ind w:right="731"/>
      <w:outlineLvl w:val="0"/>
    </w:pPr>
    <w:rPr>
      <w:b/>
      <w:sz w:val="18"/>
    </w:rPr>
  </w:style>
  <w:style w:type="character" w:customStyle="1" w:styleId="QuestionnoteCharCharChar1Char">
    <w:name w:val="Question note Char Char Char1 Char"/>
    <w:link w:val="QuestionnoteCharCharChar1"/>
    <w:rPr>
      <w:rFonts w:ascii="Arial" w:hAnsi="Arial"/>
      <w:b/>
      <w:sz w:val="18"/>
      <w:lang w:val="en-GB" w:eastAsia="en-GB" w:bidi="ar-SA"/>
    </w:rPr>
  </w:style>
  <w:style w:type="character" w:customStyle="1" w:styleId="QuestionnoteCharCharCharChar1">
    <w:name w:val="Question note Char Char Char Char1"/>
    <w:rPr>
      <w:rFonts w:ascii="Arial" w:hAnsi="Arial"/>
      <w:b/>
      <w:sz w:val="18"/>
      <w:szCs w:val="24"/>
      <w:lang w:val="en-GB" w:eastAsia="en-GB" w:bidi="ar-SA"/>
    </w:rPr>
  </w:style>
  <w:style w:type="character" w:customStyle="1" w:styleId="QuestionnoteCharCharChar1CharChar">
    <w:name w:val="Question note Char Char Char1 Char Char"/>
    <w:rPr>
      <w:rFonts w:ascii="Arial" w:hAnsi="Arial"/>
      <w:b/>
      <w:sz w:val="18"/>
      <w:szCs w:val="24"/>
      <w:lang w:val="en-GB" w:eastAsia="en-GB" w:bidi="ar-SA"/>
    </w:rPr>
  </w:style>
  <w:style w:type="paragraph" w:customStyle="1" w:styleId="QuestionnoteChar">
    <w:name w:val="Question note Char"/>
    <w:basedOn w:val="Question"/>
    <w:link w:val="QuestionnoteCharChar1"/>
    <w:pPr>
      <w:tabs>
        <w:tab w:val="clear" w:pos="284"/>
      </w:tabs>
      <w:spacing w:before="0" w:line="240" w:lineRule="exact"/>
      <w:ind w:firstLine="0"/>
    </w:pPr>
  </w:style>
  <w:style w:type="character" w:styleId="CommentReference">
    <w:name w:val="annotation reference"/>
    <w:semiHidden/>
    <w:rPr>
      <w:sz w:val="16"/>
      <w:szCs w:val="16"/>
    </w:rPr>
  </w:style>
  <w:style w:type="paragraph" w:styleId="CommentText">
    <w:name w:val="annotation text"/>
    <w:basedOn w:val="Normal"/>
    <w:semiHidden/>
  </w:style>
  <w:style w:type="paragraph" w:styleId="CommentSubject">
    <w:name w:val="annotation subject"/>
    <w:basedOn w:val="CommentText"/>
    <w:next w:val="CommentText"/>
    <w:semiHidden/>
    <w:rPr>
      <w:b/>
      <w:bCs/>
    </w:rPr>
  </w:style>
  <w:style w:type="character" w:customStyle="1" w:styleId="QuestionnoteCharChar1">
    <w:name w:val="Question note Char Char1"/>
    <w:link w:val="QuestionnoteChar"/>
    <w:rPr>
      <w:rFonts w:ascii="Arial" w:hAnsi="Arial"/>
      <w:sz w:val="18"/>
      <w:lang w:val="en-GB" w:eastAsia="en-GB" w:bidi="ar-SA"/>
    </w:rPr>
  </w:style>
  <w:style w:type="paragraph" w:customStyle="1" w:styleId="CharCharCharCharCharCharCharCharCharCharCharCharCharCharChar">
    <w:name w:val="Char Char Char Char Char Char Char Char Char Char Char Char Char Char Char"/>
    <w:basedOn w:val="Normal"/>
    <w:rsid w:val="00C12C13"/>
    <w:pPr>
      <w:spacing w:before="0" w:after="160" w:line="240" w:lineRule="exact"/>
    </w:pPr>
    <w:rPr>
      <w:lang w:val="en-US" w:eastAsia="en-US"/>
    </w:rPr>
  </w:style>
  <w:style w:type="paragraph" w:customStyle="1" w:styleId="Char1CharCharCharCharCharCharCharChar">
    <w:name w:val="Char1 Char Char Char Char Char Char Char Char"/>
    <w:basedOn w:val="Normal"/>
    <w:rsid w:val="00636B49"/>
    <w:pPr>
      <w:spacing w:before="0" w:after="160" w:line="240" w:lineRule="exact"/>
    </w:pPr>
    <w:rPr>
      <w:lang w:val="en-US" w:eastAsia="en-US"/>
    </w:rPr>
  </w:style>
  <w:style w:type="character" w:customStyle="1" w:styleId="QuestionChar1">
    <w:name w:val="Question Char1"/>
    <w:link w:val="Question"/>
    <w:rsid w:val="00510676"/>
    <w:rPr>
      <w:rFonts w:ascii="Arial" w:hAnsi="Arial"/>
      <w:sz w:val="18"/>
    </w:rPr>
  </w:style>
  <w:style w:type="character" w:customStyle="1" w:styleId="HeaderChar">
    <w:name w:val="Header Char"/>
    <w:link w:val="Header"/>
    <w:rsid w:val="00510676"/>
    <w:rPr>
      <w:rFonts w:ascii="Arial" w:hAnsi="Arial"/>
    </w:rPr>
  </w:style>
  <w:style w:type="character" w:customStyle="1" w:styleId="FooterChar">
    <w:name w:val="Footer Char"/>
    <w:link w:val="Footer"/>
    <w:rsid w:val="00510676"/>
    <w:rPr>
      <w:rFonts w:ascii="Arial" w:hAnsi="Arial"/>
    </w:rPr>
  </w:style>
  <w:style w:type="paragraph" w:customStyle="1" w:styleId="QsyesnoCharChar">
    <w:name w:val="Qs yes/no Char Char"/>
    <w:basedOn w:val="Answer"/>
    <w:link w:val="QsyesnoCharCharChar"/>
    <w:rsid w:val="00510676"/>
    <w:pPr>
      <w:tabs>
        <w:tab w:val="left" w:pos="851"/>
      </w:tabs>
      <w:spacing w:after="20"/>
    </w:pPr>
  </w:style>
  <w:style w:type="character" w:customStyle="1" w:styleId="QsyesnoCharCharChar">
    <w:name w:val="Qs yes/no Char Char Char"/>
    <w:link w:val="QsyesnoCharChar"/>
    <w:rsid w:val="00510676"/>
    <w:rPr>
      <w:rFonts w:ascii="Arial" w:hAnsi="Arial"/>
      <w:sz w:val="18"/>
    </w:rPr>
  </w:style>
  <w:style w:type="character" w:customStyle="1" w:styleId="QuestionnoteChar1">
    <w:name w:val="Question note Char1"/>
    <w:link w:val="Questionnote"/>
    <w:rsid w:val="00510676"/>
    <w:rPr>
      <w:rFonts w:ascii="Arial" w:hAnsi="Arial"/>
      <w:sz w:val="18"/>
    </w:rPr>
  </w:style>
  <w:style w:type="paragraph" w:customStyle="1" w:styleId="QsyesnoChar">
    <w:name w:val="Qs yes/no Char"/>
    <w:basedOn w:val="Answer"/>
    <w:rsid w:val="00510676"/>
    <w:pPr>
      <w:tabs>
        <w:tab w:val="left" w:pos="851"/>
      </w:tabs>
      <w:spacing w:after="20"/>
    </w:pPr>
  </w:style>
  <w:style w:type="character" w:customStyle="1" w:styleId="QsyesnoChar1">
    <w:name w:val="Qs yes/no Char1"/>
    <w:link w:val="Qsyesno"/>
    <w:rsid w:val="00510676"/>
    <w:rPr>
      <w:rFonts w:ascii="Arial" w:hAnsi="Arial"/>
      <w:sz w:val="18"/>
    </w:rPr>
  </w:style>
  <w:style w:type="paragraph" w:customStyle="1" w:styleId="QspromptChar">
    <w:name w:val="Qs prompt Char"/>
    <w:basedOn w:val="Question"/>
    <w:link w:val="QspromptCharChar"/>
    <w:rsid w:val="001F5495"/>
    <w:pPr>
      <w:tabs>
        <w:tab w:val="clear" w:pos="284"/>
        <w:tab w:val="left" w:pos="1418"/>
        <w:tab w:val="left" w:pos="2552"/>
      </w:tabs>
      <w:spacing w:before="0" w:after="0"/>
      <w:ind w:left="28" w:right="0" w:firstLine="0"/>
    </w:pPr>
  </w:style>
  <w:style w:type="character" w:customStyle="1" w:styleId="QspromptCharChar">
    <w:name w:val="Qs prompt Char Char"/>
    <w:link w:val="QspromptChar"/>
    <w:rsid w:val="001F5495"/>
    <w:rPr>
      <w:rFonts w:ascii="Arial" w:hAnsi="Arial"/>
      <w:sz w:val="18"/>
    </w:rPr>
  </w:style>
  <w:style w:type="paragraph" w:styleId="ListParagraph">
    <w:name w:val="List Paragraph"/>
    <w:basedOn w:val="Normal"/>
    <w:uiPriority w:val="34"/>
    <w:qFormat/>
    <w:rsid w:val="00B467FE"/>
    <w:pPr>
      <w:ind w:left="720"/>
      <w:contextualSpacing/>
    </w:pPr>
  </w:style>
  <w:style w:type="paragraph" w:styleId="Revision">
    <w:name w:val="Revision"/>
    <w:hidden/>
    <w:uiPriority w:val="99"/>
    <w:semiHidden/>
    <w:rsid w:val="00664DB6"/>
    <w:rPr>
      <w:rFonts w:ascii="Arial" w:hAnsi="Arial"/>
    </w:rPr>
  </w:style>
  <w:style w:type="paragraph" w:customStyle="1" w:styleId="CharCharCharCharCharCharCharCharCharCharCharCharCharCharChar0">
    <w:name w:val="Char Char Char Char Char Char Char Char Char Char Char Char Char Char Char"/>
    <w:basedOn w:val="Normal"/>
    <w:rsid w:val="00F634FE"/>
    <w:pPr>
      <w:spacing w:before="0" w:after="160" w:line="240" w:lineRule="exact"/>
    </w:pPr>
    <w:rPr>
      <w:lang w:val="en-US" w:eastAsia="en-US"/>
    </w:rPr>
  </w:style>
  <w:style w:type="paragraph" w:customStyle="1" w:styleId="QuestionChar">
    <w:name w:val="Question Char"/>
    <w:basedOn w:val="Heading1"/>
    <w:rsid w:val="005266F4"/>
    <w:pPr>
      <w:keepNext w:val="0"/>
      <w:tabs>
        <w:tab w:val="right" w:pos="-142"/>
      </w:tabs>
      <w:spacing w:before="180" w:after="40" w:line="220" w:lineRule="exact"/>
      <w:ind w:right="731" w:hanging="567"/>
    </w:pPr>
    <w:rPr>
      <w:b w:val="0"/>
      <w:sz w:val="1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58528475">
      <w:bodyDiv w:val="1"/>
      <w:marLeft w:val="0"/>
      <w:marRight w:val="0"/>
      <w:marTop w:val="0"/>
      <w:marBottom w:val="0"/>
      <w:divBdr>
        <w:top w:val="none" w:sz="0" w:space="0" w:color="auto"/>
        <w:left w:val="none" w:sz="0" w:space="0" w:color="auto"/>
        <w:bottom w:val="none" w:sz="0" w:space="0" w:color="auto"/>
        <w:right w:val="none" w:sz="0" w:space="0" w:color="auto"/>
      </w:divBdr>
    </w:div>
    <w:div w:id="173743183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png"/><Relationship Id="rId18" Type="http://schemas.openxmlformats.org/officeDocument/2006/relationships/header" Target="header2.xml"/><Relationship Id="rId26" Type="http://schemas.openxmlformats.org/officeDocument/2006/relationships/header" Target="header7.xml"/><Relationship Id="rId3" Type="http://schemas.openxmlformats.org/officeDocument/2006/relationships/customXml" Target="../customXml/item3.xml"/><Relationship Id="rId21" Type="http://schemas.openxmlformats.org/officeDocument/2006/relationships/header" Target="header4.xml"/><Relationship Id="rId34" Type="http://schemas.openxmlformats.org/officeDocument/2006/relationships/theme" Target="theme/theme1.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oter" Target="footer1.xml"/><Relationship Id="rId25" Type="http://schemas.openxmlformats.org/officeDocument/2006/relationships/header" Target="header6.xml"/><Relationship Id="rId33"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header" Target="header3.xml"/><Relationship Id="rId29" Type="http://schemas.openxmlformats.org/officeDocument/2006/relationships/header" Target="header9.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footer" Target="footer4.xml"/><Relationship Id="rId32" Type="http://schemas.openxmlformats.org/officeDocument/2006/relationships/hyperlink" Target="http://www.fca.org.uk/privacy" TargetMode="External"/><Relationship Id="rId5" Type="http://schemas.openxmlformats.org/officeDocument/2006/relationships/customXml" Target="../customXml/item5.xml"/><Relationship Id="rId15" Type="http://schemas.openxmlformats.org/officeDocument/2006/relationships/hyperlink" Target="http://www.fca.org.uk/privacy" TargetMode="External"/><Relationship Id="rId23" Type="http://schemas.openxmlformats.org/officeDocument/2006/relationships/header" Target="header5.xml"/><Relationship Id="rId28" Type="http://schemas.openxmlformats.org/officeDocument/2006/relationships/hyperlink" Target="https://www.handbook.fca.org.uk/handbook/glossary/G3503f.html?filter-title=smf" TargetMode="External"/><Relationship Id="rId10" Type="http://schemas.openxmlformats.org/officeDocument/2006/relationships/webSettings" Target="webSettings.xml"/><Relationship Id="rId19" Type="http://schemas.openxmlformats.org/officeDocument/2006/relationships/footer" Target="footer2.xml"/><Relationship Id="rId31" Type="http://schemas.openxmlformats.org/officeDocument/2006/relationships/header" Target="header11.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http://www.fca.org.uk/privacy" TargetMode="External"/><Relationship Id="rId22" Type="http://schemas.openxmlformats.org/officeDocument/2006/relationships/footer" Target="footer3.xml"/><Relationship Id="rId27" Type="http://schemas.openxmlformats.org/officeDocument/2006/relationships/header" Target="header8.xml"/><Relationship Id="rId30" Type="http://schemas.openxmlformats.org/officeDocument/2006/relationships/header" Target="header10.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t:contentTypeSchema xmlns:ct="http://schemas.microsoft.com/office/2006/metadata/contentType" xmlns:ma="http://schemas.microsoft.com/office/2006/metadata/properties/metaAttributes" ct:_="" ma:_="" ma:contentTypeName="Authorisations Forms Document" ma:contentTypeID="0x0101005A9549D9A06FAF49B2796176C16A6E1118170085A669AD229CF3499FEE9BA5271AF5E8" ma:contentTypeVersion="53" ma:contentTypeDescription="Authorisations Forms Document" ma:contentTypeScope="" ma:versionID="d41d46cf54a93bf4819b88b21c7935ac">
  <xsd:schema xmlns:xsd="http://www.w3.org/2001/XMLSchema" xmlns:xs="http://www.w3.org/2001/XMLSchema" xmlns:p="http://schemas.microsoft.com/office/2006/metadata/properties" xmlns:ns1="http://schemas.microsoft.com/sharepoint/v3" xmlns:ns2="964f0a7c-bcf0-4337-b577-3747e0a5c4bc" targetNamespace="http://schemas.microsoft.com/office/2006/metadata/properties" ma:root="true" ma:fieldsID="f864fa59a1a57f68578d589d61cc5ebe" ns1:_="" ns2:_="">
    <xsd:import namespace="http://schemas.microsoft.com/sharepoint/v3"/>
    <xsd:import namespace="964f0a7c-bcf0-4337-b577-3747e0a5c4bc"/>
    <xsd:element name="properties">
      <xsd:complexType>
        <xsd:sequence>
          <xsd:element name="documentManagement">
            <xsd:complexType>
              <xsd:all>
                <xsd:element ref="ns2:TaxCatchAll" minOccurs="0"/>
                <xsd:element ref="ns2:TaxCatchAllLabel" minOccurs="0"/>
                <xsd:element ref="ns2:j863df97efa040da9c8165feb4e31e75" minOccurs="0"/>
                <xsd:element ref="ns2:i7382953a7c14d49b483126af46f0dd6" minOccurs="0"/>
                <xsd:element ref="ns2:_dlc_DocId" minOccurs="0"/>
                <xsd:element ref="ns2:_dlc_DocIdUrl" minOccurs="0"/>
                <xsd:element ref="ns2:_dlc_DocIdPersistId" minOccurs="0"/>
                <xsd:element ref="ns1:fca_mig_source" minOccurs="0"/>
                <xsd:element ref="ns1:fca_mig_full_path" minOccurs="0"/>
                <xsd:element ref="ns1:fca_mig_partial_path" minOccurs="0"/>
                <xsd:element ref="ns1:fca_livelink_obj_id" minOccurs="0"/>
                <xsd:element ref="ns1:fca_mig_date" minOccurs="0"/>
                <xsd:element ref="ns1:fca_retention_trg_date" minOccurs="0"/>
                <xsd:element ref="ns1:fca_livelink_description" minOccurs="0"/>
                <xsd:element ref="ns1:fca_livelink_recstatus" minOccurs="0"/>
                <xsd:element ref="ns1:fca_livelink_recstatus_date" minOccurs="0"/>
                <xsd:element ref="ns1:Is_FirstChKInDone" minOccurs="0"/>
                <xsd:element ref="ns2:fca_mig_stage_2" minOccurs="0"/>
                <xsd:element ref="ns1:fca_prop_ret_label" minOccurs="0"/>
                <xsd:element ref="ns2:id42ed27a91f471db5fabca6a1153016" minOccurs="0"/>
                <xsd:element ref="ns2:e010124b8a5f4fcaadce545be390ec64" minOccurs="0"/>
                <xsd:element ref="ns2:fca_livelink_local_metadata" minOccurs="0"/>
                <xsd:element ref="ns1:fca_livelink_accessed_date" minOccurs="0"/>
                <xsd:element ref="ns2:fca_mig_stag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fca_mig_source" ma:index="17" nillable="true" ma:displayName="Source" ma:internalName="fca_mig_source">
      <xsd:simpleType>
        <xsd:restriction base="dms:Text"/>
      </xsd:simpleType>
    </xsd:element>
    <xsd:element name="fca_mig_full_path" ma:index="18" nillable="true" ma:displayName="Full Source Path" ma:internalName="fca_mig_full_path">
      <xsd:simpleType>
        <xsd:restriction base="dms:Note">
          <xsd:maxLength value="255"/>
        </xsd:restriction>
      </xsd:simpleType>
    </xsd:element>
    <xsd:element name="fca_mig_partial_path" ma:index="19" nillable="true" ma:displayName="Partial Source Path" ma:internalName="fca_mig_partial_path">
      <xsd:simpleType>
        <xsd:restriction base="dms:Note">
          <xsd:maxLength value="255"/>
        </xsd:restriction>
      </xsd:simpleType>
    </xsd:element>
    <xsd:element name="fca_livelink_obj_id" ma:index="20" nillable="true" ma:displayName="Livelink Object Id" ma:internalName="fca_livelink_obj_id">
      <xsd:simpleType>
        <xsd:restriction base="dms:Text"/>
      </xsd:simpleType>
    </xsd:element>
    <xsd:element name="fca_mig_date" ma:index="21" nillable="true" ma:displayName="Source Migration Date" ma:format="DateOnly" ma:internalName="fca_mig_date">
      <xsd:simpleType>
        <xsd:restriction base="dms:DateTime"/>
      </xsd:simpleType>
    </xsd:element>
    <xsd:element name="fca_retention_trg_date" ma:index="22" nillable="true" ma:displayName="Retention Date" ma:format="DateOnly" ma:internalName="fca_retention_trg_date">
      <xsd:simpleType>
        <xsd:restriction base="dms:DateTime"/>
      </xsd:simpleType>
    </xsd:element>
    <xsd:element name="fca_livelink_description" ma:index="23" nillable="true" ma:displayName="Description(Livelink)" ma:internalName="fca_livelink_description">
      <xsd:simpleType>
        <xsd:restriction base="dms:Note">
          <xsd:maxLength value="255"/>
        </xsd:restriction>
      </xsd:simpleType>
    </xsd:element>
    <xsd:element name="fca_livelink_recstatus" ma:index="24" nillable="true" ma:displayName="Records Status" ma:internalName="fca_livelink_recstatus">
      <xsd:simpleType>
        <xsd:restriction base="dms:Text"/>
      </xsd:simpleType>
    </xsd:element>
    <xsd:element name="fca_livelink_recstatus_date" ma:index="25" nillable="true" ma:displayName="Records Status Date" ma:format="DateOnly" ma:internalName="fca_livelink_recstatus_date">
      <xsd:simpleType>
        <xsd:restriction base="dms:DateTime"/>
      </xsd:simpleType>
    </xsd:element>
    <xsd:element name="Is_FirstChKInDone" ma:index="26" nillable="true" ma:displayName="IsFCDone" ma:default="No" ma:internalName="Is_FirstChKInDone" ma:readOnly="false">
      <xsd:simpleType>
        <xsd:restriction base="dms:Choice">
          <xsd:enumeration value="Yes"/>
          <xsd:enumeration value="No"/>
        </xsd:restriction>
      </xsd:simpleType>
    </xsd:element>
    <xsd:element name="fca_prop_ret_label" ma:index="28" nillable="true" ma:displayName="Proposed Retention Label" ma:internalName="fca_prop_ret_label" ma:readOnly="false">
      <xsd:simpleType>
        <xsd:restriction base="dms:Text"/>
      </xsd:simpleType>
    </xsd:element>
    <xsd:element name="fca_livelink_accessed_date" ma:index="34" nillable="true" ma:displayName="Last Accessed Date" ma:format="DateOnly" ma:internalName="fca_livelink_accessed_dat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964f0a7c-bcf0-4337-b577-3747e0a5c4bc" elementFormDefault="qualified">
    <xsd:import namespace="http://schemas.microsoft.com/office/2006/documentManagement/types"/>
    <xsd:import namespace="http://schemas.microsoft.com/office/infopath/2007/PartnerControls"/>
    <xsd:element name="TaxCatchAll" ma:index="8" nillable="true" ma:displayName="Taxonomy Catch All Column" ma:hidden="true" ma:list="{b2bc18eb-2bbf-4b34-bae5-8d5f28957394}" ma:internalName="TaxCatchAll" ma:showField="CatchAllData" ma:web="d0ae0ee5-2f29-465b-8587-081caf5c8e24">
      <xsd:complexType>
        <xsd:complexContent>
          <xsd:extension base="dms:MultiChoiceLookup">
            <xsd:sequence>
              <xsd:element name="Value" type="dms:Lookup" maxOccurs="unbounded" minOccurs="0" nillable="true"/>
            </xsd:sequence>
          </xsd:extension>
        </xsd:complexContent>
      </xsd:complexType>
    </xsd:element>
    <xsd:element name="TaxCatchAllLabel" ma:index="9" nillable="true" ma:displayName="Taxonomy Catch All Column1" ma:hidden="true" ma:list="{b2bc18eb-2bbf-4b34-bae5-8d5f28957394}" ma:internalName="TaxCatchAllLabel" ma:readOnly="true" ma:showField="CatchAllDataLabel" ma:web="d0ae0ee5-2f29-465b-8587-081caf5c8e24">
      <xsd:complexType>
        <xsd:complexContent>
          <xsd:extension base="dms:MultiChoiceLookup">
            <xsd:sequence>
              <xsd:element name="Value" type="dms:Lookup" maxOccurs="unbounded" minOccurs="0" nillable="true"/>
            </xsd:sequence>
          </xsd:extension>
        </xsd:complexContent>
      </xsd:complexType>
    </xsd:element>
    <xsd:element name="j863df97efa040da9c8165feb4e31e75" ma:index="10" ma:taxonomy="true" ma:internalName="j863df97efa040da9c8165feb4e31e75" ma:taxonomyFieldName="fca_information_classification" ma:displayName="Sensitivity." ma:default="1;#FCA Official|d07129ec-4894-4cda-af0c-a925cb68d6e3" ma:fieldId="{3863df97-efa0-40da-9c81-65feb4e31e75}" ma:sspId="141bad0b-5ec6-4ecd-811e-f9d8ff358b9c" ma:termSetId="1f854455-1460-4e20-9f4d-cbd019a1a236" ma:anchorId="00000000-0000-0000-0000-000000000000" ma:open="false" ma:isKeyword="false">
      <xsd:complexType>
        <xsd:sequence>
          <xsd:element ref="pc:Terms" minOccurs="0" maxOccurs="1"/>
        </xsd:sequence>
      </xsd:complexType>
    </xsd:element>
    <xsd:element name="i7382953a7c14d49b483126af46f0dd6" ma:index="12" nillable="true" ma:taxonomy="true" ma:internalName="i7382953a7c14d49b483126af46f0dd6" ma:taxonomyFieldName="fca_document_purpose" ma:displayName="Document Purpose" ma:readOnly="false" ma:fieldId="{27382953-a7c1-4d49-b483-126af46f0dd6}" ma:taxonomyMulti="true" ma:sspId="141bad0b-5ec6-4ecd-811e-f9d8ff358b9c" ma:termSetId="8643fc3f-c8a3-4ea7-8c0a-a86eca4242b7" ma:anchorId="00000000-0000-0000-0000-000000000000" ma:open="false" ma:isKeyword="false">
      <xsd:complexType>
        <xsd:sequence>
          <xsd:element ref="pc:Terms" minOccurs="0" maxOccurs="1"/>
        </xsd:sequence>
      </xsd:complexType>
    </xsd:element>
    <xsd:element name="_dlc_DocId" ma:index="14" nillable="true" ma:displayName="Document ID Value" ma:description="The value of the document ID assigned to this item." ma:indexed="true" ma:internalName="_dlc_DocId" ma:readOnly="true">
      <xsd:simpleType>
        <xsd:restriction base="dms:Text"/>
      </xsd:simpleType>
    </xsd:element>
    <xsd:element name="_dlc_DocIdUrl" ma:index="1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6" nillable="true" ma:displayName="Persist ID" ma:default="1" ma:description="Keep ID on add." ma:hidden="true" ma:internalName="_dlc_DocIdPersistId" ma:readOnly="true">
      <xsd:simpleType>
        <xsd:restriction base="dms:Boolean"/>
      </xsd:simpleType>
    </xsd:element>
    <xsd:element name="fca_mig_stage_2" ma:index="27" nillable="true" ma:displayName="Migration Stage 2" ma:indexed="true" ma:internalName="fca_mig_stage_2" ma:readOnly="false">
      <xsd:simpleType>
        <xsd:restriction base="dms:Number"/>
      </xsd:simpleType>
    </xsd:element>
    <xsd:element name="id42ed27a91f471db5fabca6a1153016" ma:index="30" nillable="true" ma:taxonomy="true" ma:internalName="id42ed27a91f471db5fabca6a1153016" ma:taxonomyFieldName="fca_application_type" ma:displayName="Application Type" ma:readOnly="false" ma:fieldId="{2d42ed27-a91f-471d-b5fa-bca6a1153016}" ma:sspId="141bad0b-5ec6-4ecd-811e-f9d8ff358b9c" ma:termSetId="847bc563-046e-4c60-9780-e2da02cc5925" ma:anchorId="00000000-0000-0000-0000-000000000000" ma:open="false" ma:isKeyword="false">
      <xsd:complexType>
        <xsd:sequence>
          <xsd:element ref="pc:Terms" minOccurs="0" maxOccurs="1"/>
        </xsd:sequence>
      </xsd:complexType>
    </xsd:element>
    <xsd:element name="e010124b8a5f4fcaadce545be390ec64" ma:index="32" nillable="true" ma:taxonomy="true" ma:internalName="e010124b8a5f4fcaadce545be390ec64" ma:taxonomyFieldName="fca_auth_forms_doc_type" ma:displayName="Auth Forms Document Type" ma:readOnly="false" ma:fieldId="{e010124b-8a5f-4fca-adce-545be390ec64}" ma:sspId="141bad0b-5ec6-4ecd-811e-f9d8ff358b9c" ma:termSetId="bee66263-9d67-43fb-8123-125421115fd7" ma:anchorId="00000000-0000-0000-0000-000000000000" ma:open="false" ma:isKeyword="false">
      <xsd:complexType>
        <xsd:sequence>
          <xsd:element ref="pc:Terms" minOccurs="0" maxOccurs="1"/>
        </xsd:sequence>
      </xsd:complexType>
    </xsd:element>
    <xsd:element name="fca_livelink_local_metadata" ma:index="33" nillable="true" ma:displayName="Local Livelink Metadata" ma:internalName="fca_livelink_local_metadata">
      <xsd:simpleType>
        <xsd:restriction base="dms:Note">
          <xsd:maxLength value="255"/>
        </xsd:restriction>
      </xsd:simpleType>
    </xsd:element>
    <xsd:element name="fca_mig_stage" ma:index="35" nillable="true" ma:displayName="Migration Stage" ma:default="0" ma:internalName="fca_mig_stage" ma:percentage="FALSE">
      <xsd:simpleType>
        <xsd:restriction base="dms:Number"/>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p:properties xmlns:p="http://schemas.microsoft.com/office/2006/metadata/properties" xmlns:xsi="http://www.w3.org/2001/XMLSchema-instance" xmlns:pc="http://schemas.microsoft.com/office/infopath/2007/PartnerControls">
  <documentManagement>
    <fca_retention_trg_date xmlns="http://schemas.microsoft.com/sharepoint/v3" xsi:nil="true"/>
    <fca_mig_source xmlns="http://schemas.microsoft.com/sharepoint/v3">LiveLink</fca_mig_source>
    <fca_mig_partial_path xmlns="http://schemas.microsoft.com/sharepoint/v3">Wholesale/Departmental Administration/Local Procedures and Guidance/1. Application Forms</fca_mig_partial_path>
    <fca_livelink_obj_id xmlns="http://schemas.microsoft.com/sharepoint/v3">13228826</fca_livelink_obj_id>
    <fca_livelink_description xmlns="http://schemas.microsoft.com/sharepoint/v3" xsi:nil="true"/>
    <fca_livelink_recstatus xmlns="http://schemas.microsoft.com/sharepoint/v3" xsi:nil="true"/>
    <fca_mig_full_path xmlns="http://schemas.microsoft.com/sharepoint/v3">Administration/Conduct Business Unit/Authorisations Division/Wholesale/Departmental Administration/Local Procedures and Guidance/1. Application Forms</fca_mig_full_path>
    <fca_mig_date xmlns="http://schemas.microsoft.com/sharepoint/v3">2021-05-17T13:00:50+00:00</fca_mig_date>
    <fca_livelink_recstatus_date xmlns="http://schemas.microsoft.com/sharepoint/v3" xsi:nil="true"/>
    <i7382953a7c14d49b483126af46f0dd6 xmlns="964f0a7c-bcf0-4337-b577-3747e0a5c4bc">
      <Terms xmlns="http://schemas.microsoft.com/office/infopath/2007/PartnerControls">
        <TermInfo xmlns="http://schemas.microsoft.com/office/infopath/2007/PartnerControls">
          <TermName xmlns="http://schemas.microsoft.com/office/infopath/2007/PartnerControls">Administrative</TermName>
          <TermId xmlns="http://schemas.microsoft.com/office/infopath/2007/PartnerControls">c0a6a800-ee19-465d-995e-3864540afe03</TermId>
        </TermInfo>
      </Terms>
    </i7382953a7c14d49b483126af46f0dd6>
    <_dlc_DocId xmlns="964f0a7c-bcf0-4337-b577-3747e0a5c4bc">LLMIGRATION-a9051b3672-13228826</_dlc_DocId>
    <TaxCatchAll xmlns="964f0a7c-bcf0-4337-b577-3747e0a5c4bc">
      <Value>62</Value>
      <Value>3</Value>
      <Value>1</Value>
      <Value>45</Value>
    </TaxCatchAll>
    <j863df97efa040da9c8165feb4e31e75 xmlns="964f0a7c-bcf0-4337-b577-3747e0a5c4bc">
      <Terms xmlns="http://schemas.microsoft.com/office/infopath/2007/PartnerControls">
        <TermInfo xmlns="http://schemas.microsoft.com/office/infopath/2007/PartnerControls">
          <TermName xmlns="http://schemas.microsoft.com/office/infopath/2007/PartnerControls">FCA Official</TermName>
          <TermId xmlns="http://schemas.microsoft.com/office/infopath/2007/PartnerControls">d07129ec-4894-4cda-af0c-a925cb68d6e3</TermId>
        </TermInfo>
      </Terms>
    </j863df97efa040da9c8165feb4e31e75>
    <_dlc_DocIdUrl xmlns="964f0a7c-bcf0-4337-b577-3747e0a5c4bc">
      <Url>https://thefca.sharepoint.com/sites/ArcConBusUni/_layouts/15/DocIdRedir.aspx?ID=LLMIGRATION-a9051b3672-13228826</Url>
      <Description>LLMIGRATION-a9051b3672-13228826</Description>
    </_dlc_DocIdUrl>
    <Is_FirstChKInDone xmlns="http://schemas.microsoft.com/sharepoint/v3">Yes</Is_FirstChKInDone>
    <fca_mig_stage_2 xmlns="964f0a7c-bcf0-4337-b577-3747e0a5c4bc" xsi:nil="true"/>
    <fca_prop_ret_label xmlns="http://schemas.microsoft.com/sharepoint/v3" xsi:nil="true"/>
    <e010124b8a5f4fcaadce545be390ec64 xmlns="964f0a7c-bcf0-4337-b577-3747e0a5c4bc">
      <Terms xmlns="http://schemas.microsoft.com/office/infopath/2007/PartnerControls">
        <TermInfo xmlns="http://schemas.microsoft.com/office/infopath/2007/PartnerControls">
          <TermName xmlns="http://schemas.microsoft.com/office/infopath/2007/PartnerControls">Form</TermName>
          <TermId xmlns="http://schemas.microsoft.com/office/infopath/2007/PartnerControls">cd17caef-2710-46b2-9ac0-ce551f7293c3</TermId>
        </TermInfo>
      </Terms>
    </e010124b8a5f4fcaadce545be390ec64>
    <fca_livelink_local_metadata xmlns="964f0a7c-bcf0-4337-b577-3747e0a5c4bc">{"General":{"Business Owner":null},"Legal Advice":{"Legal Advice":null},"Security":{"Security Handling":null}}</fca_livelink_local_metadata>
    <fca_livelink_accessed_date xmlns="http://schemas.microsoft.com/sharepoint/v3">2020-11-12T14:26:42+00:00</fca_livelink_accessed_date>
    <fca_mig_stage xmlns="964f0a7c-bcf0-4337-b577-3747e0a5c4bc" xsi:nil="true"/>
    <id42ed27a91f471db5fabca6a1153016 xmlns="964f0a7c-bcf0-4337-b577-3747e0a5c4bc">
      <Terms xmlns="http://schemas.microsoft.com/office/infopath/2007/PartnerControls">
        <TermInfo xmlns="http://schemas.microsoft.com/office/infopath/2007/PartnerControls">
          <TermName xmlns="http://schemas.microsoft.com/office/infopath/2007/PartnerControls">Payment Services</TermName>
          <TermId xmlns="http://schemas.microsoft.com/office/infopath/2007/PartnerControls">824138ac-f97f-41bb-a530-fcf69e93223e</TermId>
        </TermInfo>
      </Terms>
    </id42ed27a91f471db5fabca6a1153016>
    <_dlc_DocIdPersistId xmlns="964f0a7c-bcf0-4337-b577-3747e0a5c4bc">false</_dlc_DocIdPersistId>
  </documentManagement>
</p:properties>
</file>

<file path=customXml/item6.xml><?xml version="1.0" encoding="utf-8"?>
<?mso-contentType ?>
<SharedContentType xmlns="Microsoft.SharePoint.Taxonomy.ContentTypeSync" SourceId="141bad0b-5ec6-4ecd-811e-f9d8ff358b9c" ContentTypeId="0x0101005A9549D9A06FAF49B2796176C16A6E111817" PreviousValue="false"/>
</file>

<file path=customXml/itemProps1.xml><?xml version="1.0" encoding="utf-8"?>
<ds:datastoreItem xmlns:ds="http://schemas.openxmlformats.org/officeDocument/2006/customXml" ds:itemID="{0F856395-276B-46D4-ACC6-57960EC980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964f0a7c-bcf0-4337-b577-3747e0a5c4b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B9E0B24-685D-49A1-9564-E412AE10F427}">
  <ds:schemaRefs>
    <ds:schemaRef ds:uri="http://schemas.microsoft.com/sharepoint/events"/>
  </ds:schemaRefs>
</ds:datastoreItem>
</file>

<file path=customXml/itemProps3.xml><?xml version="1.0" encoding="utf-8"?>
<ds:datastoreItem xmlns:ds="http://schemas.openxmlformats.org/officeDocument/2006/customXml" ds:itemID="{35635150-C4A4-4F3A-9495-93C208AFBF6A}">
  <ds:schemaRefs>
    <ds:schemaRef ds:uri="http://schemas.microsoft.com/sharepoint/v3/contenttype/forms"/>
  </ds:schemaRefs>
</ds:datastoreItem>
</file>

<file path=customXml/itemProps4.xml><?xml version="1.0" encoding="utf-8"?>
<ds:datastoreItem xmlns:ds="http://schemas.openxmlformats.org/officeDocument/2006/customXml" ds:itemID="{E6570708-3259-4C65-9269-44D7A95B32DC}">
  <ds:schemaRefs>
    <ds:schemaRef ds:uri="http://schemas.openxmlformats.org/officeDocument/2006/bibliography"/>
  </ds:schemaRefs>
</ds:datastoreItem>
</file>

<file path=customXml/itemProps5.xml><?xml version="1.0" encoding="utf-8"?>
<ds:datastoreItem xmlns:ds="http://schemas.openxmlformats.org/officeDocument/2006/customXml" ds:itemID="{79AC41A5-1659-4767-B68B-D1D8B38EA1DE}">
  <ds:schemaRefs>
    <ds:schemaRef ds:uri="http://schemas.openxmlformats.org/package/2006/metadata/core-properties"/>
    <ds:schemaRef ds:uri="http://purl.org/dc/elements/1.1/"/>
    <ds:schemaRef ds:uri="http://schemas.microsoft.com/office/2006/metadata/properties"/>
    <ds:schemaRef ds:uri="964f0a7c-bcf0-4337-b577-3747e0a5c4bc"/>
    <ds:schemaRef ds:uri="http://purl.org/dc/terms/"/>
    <ds:schemaRef ds:uri="http://schemas.microsoft.com/sharepoint/v3"/>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6.xml><?xml version="1.0" encoding="utf-8"?>
<ds:datastoreItem xmlns:ds="http://schemas.openxmlformats.org/officeDocument/2006/customXml" ds:itemID="{FE7D82D4-E0BA-453F-A1CA-1C0755A4B4A8}">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Template>Normal.dotm</Template>
  <TotalTime>100</TotalTime>
  <Pages>22</Pages>
  <Words>4805</Words>
  <Characters>27390</Characters>
  <Application>Microsoft Office Word</Application>
  <DocSecurity>0</DocSecurity>
  <Lines>228</Lines>
  <Paragraphs>64</Paragraphs>
  <ScaleCrop>false</ScaleCrop>
  <HeadingPairs>
    <vt:vector size="2" baseType="variant">
      <vt:variant>
        <vt:lpstr>Title</vt:lpstr>
      </vt:variant>
      <vt:variant>
        <vt:i4>1</vt:i4>
      </vt:variant>
    </vt:vector>
  </HeadingPairs>
  <TitlesOfParts>
    <vt:vector size="1" baseType="lpstr">
      <vt:lpstr>PSD Individual Controller Form</vt:lpstr>
    </vt:vector>
  </TitlesOfParts>
  <Company>Enterprise IDU</Company>
  <LinksUpToDate>false</LinksUpToDate>
  <CharactersWithSpaces>32131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emd-individual-controller</dc:title>
  <dc:creator>FCA</dc:creator>
  <cp:lastModifiedBy>Kelly Dulieu</cp:lastModifiedBy>
  <cp:revision>52</cp:revision>
  <cp:lastPrinted>2015-08-26T10:01:00Z</cp:lastPrinted>
  <dcterms:created xsi:type="dcterms:W3CDTF">2025-03-07T13:56:00Z</dcterms:created>
  <dcterms:modified xsi:type="dcterms:W3CDTF">2025-06-26T12:59:00Z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AIL_MSG_ID1">
    <vt:lpwstr>GEAAO+/T9t20xwlL7xw2Y+dMrOCr4otB3YKYf2hbda7iiJENAH3OqOOApOCa2w8Rg7jKR4dOfhC+N9YD_x000d_
5e5EcbzayAhPHRMQdj/p2MVROB8cZU379rr8htIn+WEYmo3tjXHcYGwFasn9lHTyAJ3w5wmQW9vy_x000d_
UZVvmHjpbvHlI7C1vqWcYLYgrZtWsxXkgoV+lDJidsKC9nv3SAHzOq1A3iJQzDCJhR8mjl5tnE+q_x000d_
b61vyUnhqqcPULdfl</vt:lpwstr>
  </property>
  <property fmtid="{D5CDD505-2E9C-101B-9397-08002B2CF9AE}" pid="3" name="MAIL_MSG_ID2">
    <vt:lpwstr>Hmc3OGY4tfb</vt:lpwstr>
  </property>
  <property fmtid="{D5CDD505-2E9C-101B-9397-08002B2CF9AE}" pid="4" name="RESPONSE_SENDER_NAME">
    <vt:lpwstr>gAAAdya76B99d4hLGUR1rQ+8TxTv0GGEPdix</vt:lpwstr>
  </property>
  <property fmtid="{D5CDD505-2E9C-101B-9397-08002B2CF9AE}" pid="5" name="EMAIL_OWNER_ADDRESS">
    <vt:lpwstr>4AAAv2pPQheLA5UfuddLFdQQciS3Cz3oBSJ37b6r/Gw11NT3qlk/BV2mUQ==</vt:lpwstr>
  </property>
  <property fmtid="{D5CDD505-2E9C-101B-9397-08002B2CF9AE}" pid="6" name="ContentTypeId">
    <vt:lpwstr>0x0101005A9549D9A06FAF49B2796176C16A6E1118170085A669AD229CF3499FEE9BA5271AF5E8</vt:lpwstr>
  </property>
  <property fmtid="{D5CDD505-2E9C-101B-9397-08002B2CF9AE}" pid="7" name="fca_document_purpose">
    <vt:lpwstr>3;#Administrative|c0a6a800-ee19-465d-995e-3864540afe03</vt:lpwstr>
  </property>
  <property fmtid="{D5CDD505-2E9C-101B-9397-08002B2CF9AE}" pid="8" name="fca_information_classification">
    <vt:lpwstr>1;#FCA Official|d07129ec-4894-4cda-af0c-a925cb68d6e3</vt:lpwstr>
  </property>
  <property fmtid="{D5CDD505-2E9C-101B-9397-08002B2CF9AE}" pid="9" name="fca_livelink_local_metadata">
    <vt:lpwstr>{"General":{"Business Owner":null},"Legal Advice":{"Legal Advice":null},"Security":{"Security Handling":null}}</vt:lpwstr>
  </property>
  <property fmtid="{D5CDD505-2E9C-101B-9397-08002B2CF9AE}" pid="10" name="fca_livelink_accessed_date">
    <vt:filetime>2020-11-12T14:26:42Z</vt:filetime>
  </property>
  <property fmtid="{D5CDD505-2E9C-101B-9397-08002B2CF9AE}" pid="11" name="l8bdf5901bd84cc9ab354cf74d0d75d8">
    <vt:lpwstr/>
  </property>
  <property fmtid="{D5CDD505-2E9C-101B-9397-08002B2CF9AE}" pid="12" name="k6cffc08cdea4d029f19334431296236">
    <vt:lpwstr/>
  </property>
  <property fmtid="{D5CDD505-2E9C-101B-9397-08002B2CF9AE}" pid="13" name="xd_ProgID">
    <vt:lpwstr/>
  </property>
  <property fmtid="{D5CDD505-2E9C-101B-9397-08002B2CF9AE}" pid="14" name="d10ce44c83b449bc85d6eb5d7135cd58">
    <vt:lpwstr/>
  </property>
  <property fmtid="{D5CDD505-2E9C-101B-9397-08002B2CF9AE}" pid="15" name="ComplianceAssetId">
    <vt:lpwstr/>
  </property>
  <property fmtid="{D5CDD505-2E9C-101B-9397-08002B2CF9AE}" pid="16" name="TemplateUrl">
    <vt:lpwstr/>
  </property>
  <property fmtid="{D5CDD505-2E9C-101B-9397-08002B2CF9AE}" pid="17" name="fca_log_type">
    <vt:lpwstr/>
  </property>
  <property fmtid="{D5CDD505-2E9C-101B-9397-08002B2CF9AE}" pid="18" name="fca_auth_process_doc_type">
    <vt:lpwstr/>
  </property>
  <property fmtid="{D5CDD505-2E9C-101B-9397-08002B2CF9AE}" pid="19" name="_dlc_DocIdItemGuid">
    <vt:lpwstr>2b262f37-7a9d-49fe-a901-d3faa4b8d6e8</vt:lpwstr>
  </property>
  <property fmtid="{D5CDD505-2E9C-101B-9397-08002B2CF9AE}" pid="20" name="gd10d81d70b4400a8a9e2bd29d324e4c">
    <vt:lpwstr/>
  </property>
  <property fmtid="{D5CDD505-2E9C-101B-9397-08002B2CF9AE}" pid="21" name="_ExtendedDescription">
    <vt:lpwstr/>
  </property>
  <property fmtid="{D5CDD505-2E9C-101B-9397-08002B2CF9AE}" pid="22" name="fca_auth_forms_doc_type">
    <vt:lpwstr>62;#Form|cd17caef-2710-46b2-9ac0-ce551f7293c3</vt:lpwstr>
  </property>
  <property fmtid="{D5CDD505-2E9C-101B-9397-08002B2CF9AE}" pid="23" name="TriggerFlowInfo">
    <vt:lpwstr/>
  </property>
  <property fmtid="{D5CDD505-2E9C-101B-9397-08002B2CF9AE}" pid="24" name="jce717dce39641ca84a076397899af94">
    <vt:lpwstr/>
  </property>
  <property fmtid="{D5CDD505-2E9C-101B-9397-08002B2CF9AE}" pid="25" name="fca_authorisations_area">
    <vt:lpwstr/>
  </property>
  <property fmtid="{D5CDD505-2E9C-101B-9397-08002B2CF9AE}" pid="26" name="xd_Signature">
    <vt:bool>false</vt:bool>
  </property>
  <property fmtid="{D5CDD505-2E9C-101B-9397-08002B2CF9AE}" pid="27" name="fca_application_type">
    <vt:lpwstr>45;#Payment Services|824138ac-f97f-41bb-a530-fcf69e93223e</vt:lpwstr>
  </property>
  <property fmtid="{D5CDD505-2E9C-101B-9397-08002B2CF9AE}" pid="28" name="fca_month_year">
    <vt:lpwstr/>
  </property>
  <property fmtid="{D5CDD505-2E9C-101B-9397-08002B2CF9AE}" pid="29" name="fca_process_famiily">
    <vt:lpwstr/>
  </property>
  <property fmtid="{D5CDD505-2E9C-101B-9397-08002B2CF9AE}" pid="30" name="MSIP_Label_dec5709d-e239-496d-88c9-7dae94c5106e_Enabled">
    <vt:lpwstr>true</vt:lpwstr>
  </property>
  <property fmtid="{D5CDD505-2E9C-101B-9397-08002B2CF9AE}" pid="31" name="MSIP_Label_dec5709d-e239-496d-88c9-7dae94c5106e_SetDate">
    <vt:lpwstr>2022-12-22T17:58:34Z</vt:lpwstr>
  </property>
  <property fmtid="{D5CDD505-2E9C-101B-9397-08002B2CF9AE}" pid="32" name="MSIP_Label_dec5709d-e239-496d-88c9-7dae94c5106e_Method">
    <vt:lpwstr>Standard</vt:lpwstr>
  </property>
  <property fmtid="{D5CDD505-2E9C-101B-9397-08002B2CF9AE}" pid="33" name="MSIP_Label_dec5709d-e239-496d-88c9-7dae94c5106e_Name">
    <vt:lpwstr>FCA Official</vt:lpwstr>
  </property>
  <property fmtid="{D5CDD505-2E9C-101B-9397-08002B2CF9AE}" pid="34" name="MSIP_Label_dec5709d-e239-496d-88c9-7dae94c5106e_SiteId">
    <vt:lpwstr>551f9db3-821c-4457-8551-b43423dce661</vt:lpwstr>
  </property>
  <property fmtid="{D5CDD505-2E9C-101B-9397-08002B2CF9AE}" pid="35" name="MSIP_Label_dec5709d-e239-496d-88c9-7dae94c5106e_ActionId">
    <vt:lpwstr>d1534af0-a126-4c55-9e2b-fc25474850fa</vt:lpwstr>
  </property>
  <property fmtid="{D5CDD505-2E9C-101B-9397-08002B2CF9AE}" pid="36" name="MSIP_Label_dec5709d-e239-496d-88c9-7dae94c5106e_ContentBits">
    <vt:lpwstr>0</vt:lpwstr>
  </property>
</Properties>
</file>